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E97FFB-D5E1-4883-BD2B-CD68EA593637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DA0C8295-8D31-4513-9480-F1699D3877F2}">
          <p14:sldIdLst>
            <p14:sldId id="261"/>
            <p14:sldId id="264"/>
            <p14:sldId id="262"/>
            <p14:sldId id="263"/>
            <p14:sldId id="265"/>
            <p14:sldId id="266"/>
            <p14:sldId id="267"/>
            <p14:sldId id="268"/>
            <p14:sldId id="270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rand.org/pubs/research_reports/RR1255.html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rand.org/pubs/research_reports/RR1255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95AFD5-B0E8-4E9F-A636-D327003C03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D45C1B3-23A6-4697-8AE4-0A658518DF09}">
      <dgm:prSet/>
      <dgm:spPr/>
      <dgm:t>
        <a:bodyPr/>
        <a:lstStyle/>
        <a:p>
          <a:pPr rtl="0"/>
          <a:r>
            <a:rPr lang="en-US" b="1" smtClean="0"/>
            <a:t>FOSTERING INNOVATION IN THE U.S. COURT SYSTEM</a:t>
          </a:r>
          <a:endParaRPr lang="en-US"/>
        </a:p>
      </dgm:t>
    </dgm:pt>
    <dgm:pt modelId="{CF8EA5D7-385C-4987-B3DB-7513E85F1011}" type="parTrans" cxnId="{140D2C0F-2C88-444B-8FA8-EBA225777120}">
      <dgm:prSet/>
      <dgm:spPr/>
      <dgm:t>
        <a:bodyPr/>
        <a:lstStyle/>
        <a:p>
          <a:endParaRPr lang="en-US"/>
        </a:p>
      </dgm:t>
    </dgm:pt>
    <dgm:pt modelId="{B722B191-0C9F-4D7E-878D-72E4657219A9}" type="sibTrans" cxnId="{140D2C0F-2C88-444B-8FA8-EBA225777120}">
      <dgm:prSet/>
      <dgm:spPr/>
      <dgm:t>
        <a:bodyPr/>
        <a:lstStyle/>
        <a:p>
          <a:endParaRPr lang="en-US"/>
        </a:p>
      </dgm:t>
    </dgm:pt>
    <dgm:pt modelId="{3166575A-86C4-434C-97F0-4688EAF2C911}" type="pres">
      <dgm:prSet presAssocID="{A395AFD5-B0E8-4E9F-A636-D327003C03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1DF9D8-33B1-43D4-9993-6BA7DABA4EF7}" type="pres">
      <dgm:prSet presAssocID="{AD45C1B3-23A6-4697-8AE4-0A658518DF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32293-F84B-430B-AF7C-74FAD9E3060D}" type="presOf" srcId="{A395AFD5-B0E8-4E9F-A636-D327003C03D5}" destId="{3166575A-86C4-434C-97F0-4688EAF2C911}" srcOrd="0" destOrd="0" presId="urn:microsoft.com/office/officeart/2005/8/layout/vList2"/>
    <dgm:cxn modelId="{CF05464A-AF41-4247-9470-48D519712E34}" type="presOf" srcId="{AD45C1B3-23A6-4697-8AE4-0A658518DF09}" destId="{B11DF9D8-33B1-43D4-9993-6BA7DABA4EF7}" srcOrd="0" destOrd="0" presId="urn:microsoft.com/office/officeart/2005/8/layout/vList2"/>
    <dgm:cxn modelId="{140D2C0F-2C88-444B-8FA8-EBA225777120}" srcId="{A395AFD5-B0E8-4E9F-A636-D327003C03D5}" destId="{AD45C1B3-23A6-4697-8AE4-0A658518DF09}" srcOrd="0" destOrd="0" parTransId="{CF8EA5D7-385C-4987-B3DB-7513E85F1011}" sibTransId="{B722B191-0C9F-4D7E-878D-72E4657219A9}"/>
    <dgm:cxn modelId="{3F015257-9351-47B8-8CFC-197B393054A2}" type="presParOf" srcId="{3166575A-86C4-434C-97F0-4688EAF2C911}" destId="{B11DF9D8-33B1-43D4-9993-6BA7DABA4EF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0FAC8D-CA13-4D0C-8BEC-3A79DC0BF6B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775E0D-CE1A-472B-94DD-1BF516E7EAA6}">
      <dgm:prSet/>
      <dgm:spPr/>
      <dgm:t>
        <a:bodyPr/>
        <a:lstStyle/>
        <a:p>
          <a:pPr rtl="0"/>
          <a:r>
            <a:rPr lang="en-US" b="1" i="1" dirty="0" smtClean="0"/>
            <a:t>            THREE NEEDS MEASURES</a:t>
          </a:r>
          <a:endParaRPr lang="en-US" dirty="0"/>
        </a:p>
      </dgm:t>
    </dgm:pt>
    <dgm:pt modelId="{CA51B12E-8AB0-4C96-B109-F6E85179A2D4}" type="parTrans" cxnId="{92E58E2A-BC06-4ED9-BE58-2A724E7F6BD5}">
      <dgm:prSet/>
      <dgm:spPr/>
      <dgm:t>
        <a:bodyPr/>
        <a:lstStyle/>
        <a:p>
          <a:endParaRPr lang="en-US"/>
        </a:p>
      </dgm:t>
    </dgm:pt>
    <dgm:pt modelId="{6FF8F12D-9044-4A3A-83F1-21AAE61E1782}" type="sibTrans" cxnId="{92E58E2A-BC06-4ED9-BE58-2A724E7F6BD5}">
      <dgm:prSet/>
      <dgm:spPr/>
      <dgm:t>
        <a:bodyPr/>
        <a:lstStyle/>
        <a:p>
          <a:endParaRPr lang="en-US"/>
        </a:p>
      </dgm:t>
    </dgm:pt>
    <dgm:pt modelId="{FD3C682D-A642-482D-8887-78F02D5B766F}" type="pres">
      <dgm:prSet presAssocID="{0C0FAC8D-CA13-4D0C-8BEC-3A79DC0BF6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B3517-A642-4FBD-AB4D-3D542B25C833}" type="pres">
      <dgm:prSet presAssocID="{43775E0D-CE1A-472B-94DD-1BF516E7EA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20F979-BFD9-4765-915F-DD6230B1C077}" type="presOf" srcId="{0C0FAC8D-CA13-4D0C-8BEC-3A79DC0BF6B9}" destId="{FD3C682D-A642-482D-8887-78F02D5B766F}" srcOrd="0" destOrd="0" presId="urn:microsoft.com/office/officeart/2005/8/layout/vList2"/>
    <dgm:cxn modelId="{92E58E2A-BC06-4ED9-BE58-2A724E7F6BD5}" srcId="{0C0FAC8D-CA13-4D0C-8BEC-3A79DC0BF6B9}" destId="{43775E0D-CE1A-472B-94DD-1BF516E7EAA6}" srcOrd="0" destOrd="0" parTransId="{CA51B12E-8AB0-4C96-B109-F6E85179A2D4}" sibTransId="{6FF8F12D-9044-4A3A-83F1-21AAE61E1782}"/>
    <dgm:cxn modelId="{BD068DA2-C6CD-44ED-AE47-335B28836ABD}" type="presOf" srcId="{43775E0D-CE1A-472B-94DD-1BF516E7EAA6}" destId="{9A2B3517-A642-4FBD-AB4D-3D542B25C833}" srcOrd="0" destOrd="0" presId="urn:microsoft.com/office/officeart/2005/8/layout/vList2"/>
    <dgm:cxn modelId="{270C78A4-BAE2-4BF8-A052-2EAB6374E30B}" type="presParOf" srcId="{FD3C682D-A642-482D-8887-78F02D5B766F}" destId="{9A2B3517-A642-4FBD-AB4D-3D542B25C8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EA53F4-9AB8-4C5D-802B-18BD38295EE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603CD3F-1387-414E-AC07-B8814187CCB5}">
      <dgm:prSet/>
      <dgm:spPr/>
      <dgm:t>
        <a:bodyPr/>
        <a:lstStyle/>
        <a:p>
          <a:pPr rtl="0"/>
          <a:r>
            <a:rPr lang="en-US" b="1" smtClean="0"/>
            <a:t>How Valuable to Court System if Met?</a:t>
          </a:r>
          <a:endParaRPr lang="en-US"/>
        </a:p>
      </dgm:t>
    </dgm:pt>
    <dgm:pt modelId="{0B5F7FDE-48AA-4D77-8B3C-EE133D4240EE}" type="parTrans" cxnId="{BC9DA46A-3F74-4D1F-8984-CFC88D33DB7D}">
      <dgm:prSet/>
      <dgm:spPr/>
      <dgm:t>
        <a:bodyPr/>
        <a:lstStyle/>
        <a:p>
          <a:endParaRPr lang="en-US"/>
        </a:p>
      </dgm:t>
    </dgm:pt>
    <dgm:pt modelId="{5F07B081-704F-4B15-AF72-A360E4015725}" type="sibTrans" cxnId="{BC9DA46A-3F74-4D1F-8984-CFC88D33DB7D}">
      <dgm:prSet/>
      <dgm:spPr/>
      <dgm:t>
        <a:bodyPr/>
        <a:lstStyle/>
        <a:p>
          <a:endParaRPr lang="en-US"/>
        </a:p>
      </dgm:t>
    </dgm:pt>
    <dgm:pt modelId="{71A6D533-FE39-4D05-9ED1-B506F9E92F86}">
      <dgm:prSet/>
      <dgm:spPr/>
      <dgm:t>
        <a:bodyPr/>
        <a:lstStyle/>
        <a:p>
          <a:pPr rtl="0"/>
          <a:r>
            <a:rPr lang="en-US" b="1" smtClean="0"/>
            <a:t>How Technically Straightforward they are to Achieve?</a:t>
          </a:r>
          <a:endParaRPr lang="en-US"/>
        </a:p>
      </dgm:t>
    </dgm:pt>
    <dgm:pt modelId="{73B3DB25-024E-4C7C-A06A-5C1E2CD2E30B}" type="parTrans" cxnId="{E1F35E90-C290-4FCE-8873-BFB3D0BE226D}">
      <dgm:prSet/>
      <dgm:spPr/>
      <dgm:t>
        <a:bodyPr/>
        <a:lstStyle/>
        <a:p>
          <a:endParaRPr lang="en-US"/>
        </a:p>
      </dgm:t>
    </dgm:pt>
    <dgm:pt modelId="{722284F5-B2D3-420E-8018-F54D5238EFF1}" type="sibTrans" cxnId="{E1F35E90-C290-4FCE-8873-BFB3D0BE226D}">
      <dgm:prSet/>
      <dgm:spPr/>
      <dgm:t>
        <a:bodyPr/>
        <a:lstStyle/>
        <a:p>
          <a:endParaRPr lang="en-US"/>
        </a:p>
      </dgm:t>
    </dgm:pt>
    <dgm:pt modelId="{CF056A30-18AC-4224-AEF3-C5A9B39432E8}">
      <dgm:prSet/>
      <dgm:spPr/>
      <dgm:t>
        <a:bodyPr/>
        <a:lstStyle/>
        <a:p>
          <a:pPr rtl="0"/>
          <a:r>
            <a:rPr lang="en-US" b="1" smtClean="0"/>
            <a:t>How well they would be Adopted by Courts?</a:t>
          </a:r>
          <a:endParaRPr lang="en-US"/>
        </a:p>
      </dgm:t>
    </dgm:pt>
    <dgm:pt modelId="{CBFB6A78-2058-4F49-AB88-C4A2B8919D26}" type="parTrans" cxnId="{FCDF1B8E-6EB1-44C1-A066-1D3D6074DCF7}">
      <dgm:prSet/>
      <dgm:spPr/>
      <dgm:t>
        <a:bodyPr/>
        <a:lstStyle/>
        <a:p>
          <a:endParaRPr lang="en-US"/>
        </a:p>
      </dgm:t>
    </dgm:pt>
    <dgm:pt modelId="{5616C19C-820D-4A04-A588-0CED71FC4B07}" type="sibTrans" cxnId="{FCDF1B8E-6EB1-44C1-A066-1D3D6074DCF7}">
      <dgm:prSet/>
      <dgm:spPr/>
      <dgm:t>
        <a:bodyPr/>
        <a:lstStyle/>
        <a:p>
          <a:endParaRPr lang="en-US"/>
        </a:p>
      </dgm:t>
    </dgm:pt>
    <dgm:pt modelId="{10FBDA4A-188D-4326-A564-5A73F642066C}" type="pres">
      <dgm:prSet presAssocID="{A9EA53F4-9AB8-4C5D-802B-18BD38295E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3D6081-3928-4FFB-A2B3-B53DD8FC0575}" type="pres">
      <dgm:prSet presAssocID="{2603CD3F-1387-414E-AC07-B8814187CC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12410-D011-40EF-978C-408C25267F37}" type="pres">
      <dgm:prSet presAssocID="{5F07B081-704F-4B15-AF72-A360E401572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C07CA8E-FF63-4305-9F23-B48D06299EB5}" type="pres">
      <dgm:prSet presAssocID="{5F07B081-704F-4B15-AF72-A360E401572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D52C8EA-1041-484A-973F-0766316223ED}" type="pres">
      <dgm:prSet presAssocID="{71A6D533-FE39-4D05-9ED1-B506F9E92F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AEE53-C03D-4289-8737-91645730753B}" type="pres">
      <dgm:prSet presAssocID="{722284F5-B2D3-420E-8018-F54D5238EFF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BA08323-BFC6-4306-8117-E06AF492859B}" type="pres">
      <dgm:prSet presAssocID="{722284F5-B2D3-420E-8018-F54D5238EFF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44513C5-F14D-431F-B2ED-1D09B2EBDB54}" type="pres">
      <dgm:prSet presAssocID="{CF056A30-18AC-4224-AEF3-C5A9B39432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3BAF16-B3ED-484C-B048-908B6E9F0D23}" type="presOf" srcId="{722284F5-B2D3-420E-8018-F54D5238EFF1}" destId="{960AEE53-C03D-4289-8737-91645730753B}" srcOrd="0" destOrd="0" presId="urn:microsoft.com/office/officeart/2005/8/layout/process1"/>
    <dgm:cxn modelId="{FCDF1B8E-6EB1-44C1-A066-1D3D6074DCF7}" srcId="{A9EA53F4-9AB8-4C5D-802B-18BD38295EEF}" destId="{CF056A30-18AC-4224-AEF3-C5A9B39432E8}" srcOrd="2" destOrd="0" parTransId="{CBFB6A78-2058-4F49-AB88-C4A2B8919D26}" sibTransId="{5616C19C-820D-4A04-A588-0CED71FC4B07}"/>
    <dgm:cxn modelId="{F01E5BDD-5A8F-4F37-AABC-F485BDB64E29}" type="presOf" srcId="{71A6D533-FE39-4D05-9ED1-B506F9E92F86}" destId="{5D52C8EA-1041-484A-973F-0766316223ED}" srcOrd="0" destOrd="0" presId="urn:microsoft.com/office/officeart/2005/8/layout/process1"/>
    <dgm:cxn modelId="{005C01D0-0161-453F-98E2-2BFAE67B8259}" type="presOf" srcId="{2603CD3F-1387-414E-AC07-B8814187CCB5}" destId="{623D6081-3928-4FFB-A2B3-B53DD8FC0575}" srcOrd="0" destOrd="0" presId="urn:microsoft.com/office/officeart/2005/8/layout/process1"/>
    <dgm:cxn modelId="{62F524A8-C951-40E8-90D6-7B6B2B48296B}" type="presOf" srcId="{5F07B081-704F-4B15-AF72-A360E4015725}" destId="{11012410-D011-40EF-978C-408C25267F37}" srcOrd="0" destOrd="0" presId="urn:microsoft.com/office/officeart/2005/8/layout/process1"/>
    <dgm:cxn modelId="{BC9DA46A-3F74-4D1F-8984-CFC88D33DB7D}" srcId="{A9EA53F4-9AB8-4C5D-802B-18BD38295EEF}" destId="{2603CD3F-1387-414E-AC07-B8814187CCB5}" srcOrd="0" destOrd="0" parTransId="{0B5F7FDE-48AA-4D77-8B3C-EE133D4240EE}" sibTransId="{5F07B081-704F-4B15-AF72-A360E4015725}"/>
    <dgm:cxn modelId="{F814D7D1-755F-44B2-9EEB-42FF617E9EF8}" type="presOf" srcId="{CF056A30-18AC-4224-AEF3-C5A9B39432E8}" destId="{244513C5-F14D-431F-B2ED-1D09B2EBDB54}" srcOrd="0" destOrd="0" presId="urn:microsoft.com/office/officeart/2005/8/layout/process1"/>
    <dgm:cxn modelId="{E1F35E90-C290-4FCE-8873-BFB3D0BE226D}" srcId="{A9EA53F4-9AB8-4C5D-802B-18BD38295EEF}" destId="{71A6D533-FE39-4D05-9ED1-B506F9E92F86}" srcOrd="1" destOrd="0" parTransId="{73B3DB25-024E-4C7C-A06A-5C1E2CD2E30B}" sibTransId="{722284F5-B2D3-420E-8018-F54D5238EFF1}"/>
    <dgm:cxn modelId="{45571170-DE70-436A-9F63-BF33EE2F3C11}" type="presOf" srcId="{722284F5-B2D3-420E-8018-F54D5238EFF1}" destId="{8BA08323-BFC6-4306-8117-E06AF492859B}" srcOrd="1" destOrd="0" presId="urn:microsoft.com/office/officeart/2005/8/layout/process1"/>
    <dgm:cxn modelId="{B0D9360E-C96A-421D-95DC-B38BA7ABE063}" type="presOf" srcId="{5F07B081-704F-4B15-AF72-A360E4015725}" destId="{DC07CA8E-FF63-4305-9F23-B48D06299EB5}" srcOrd="1" destOrd="0" presId="urn:microsoft.com/office/officeart/2005/8/layout/process1"/>
    <dgm:cxn modelId="{A6E5284D-AB17-4E54-BD0C-26B194CA4158}" type="presOf" srcId="{A9EA53F4-9AB8-4C5D-802B-18BD38295EEF}" destId="{10FBDA4A-188D-4326-A564-5A73F642066C}" srcOrd="0" destOrd="0" presId="urn:microsoft.com/office/officeart/2005/8/layout/process1"/>
    <dgm:cxn modelId="{CF066A3B-CE74-4E28-84DB-88F9EA8187C7}" type="presParOf" srcId="{10FBDA4A-188D-4326-A564-5A73F642066C}" destId="{623D6081-3928-4FFB-A2B3-B53DD8FC0575}" srcOrd="0" destOrd="0" presId="urn:microsoft.com/office/officeart/2005/8/layout/process1"/>
    <dgm:cxn modelId="{A91E805B-60C9-4274-8416-A50F6E05465C}" type="presParOf" srcId="{10FBDA4A-188D-4326-A564-5A73F642066C}" destId="{11012410-D011-40EF-978C-408C25267F37}" srcOrd="1" destOrd="0" presId="urn:microsoft.com/office/officeart/2005/8/layout/process1"/>
    <dgm:cxn modelId="{1CAE4827-5CF9-4412-AC56-6E14FF961615}" type="presParOf" srcId="{11012410-D011-40EF-978C-408C25267F37}" destId="{DC07CA8E-FF63-4305-9F23-B48D06299EB5}" srcOrd="0" destOrd="0" presId="urn:microsoft.com/office/officeart/2005/8/layout/process1"/>
    <dgm:cxn modelId="{3FD4E358-7AE5-4C13-AA4F-3775D0A15DA3}" type="presParOf" srcId="{10FBDA4A-188D-4326-A564-5A73F642066C}" destId="{5D52C8EA-1041-484A-973F-0766316223ED}" srcOrd="2" destOrd="0" presId="urn:microsoft.com/office/officeart/2005/8/layout/process1"/>
    <dgm:cxn modelId="{57C032B8-6399-481C-A636-CF09A550D24B}" type="presParOf" srcId="{10FBDA4A-188D-4326-A564-5A73F642066C}" destId="{960AEE53-C03D-4289-8737-91645730753B}" srcOrd="3" destOrd="0" presId="urn:microsoft.com/office/officeart/2005/8/layout/process1"/>
    <dgm:cxn modelId="{7EBB5F75-25BD-4945-933E-A4903DC9C03F}" type="presParOf" srcId="{960AEE53-C03D-4289-8737-91645730753B}" destId="{8BA08323-BFC6-4306-8117-E06AF492859B}" srcOrd="0" destOrd="0" presId="urn:microsoft.com/office/officeart/2005/8/layout/process1"/>
    <dgm:cxn modelId="{39C7013B-C89D-4869-B27B-3D834F3C77D1}" type="presParOf" srcId="{10FBDA4A-188D-4326-A564-5A73F642066C}" destId="{244513C5-F14D-431F-B2ED-1D09B2EBDB5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21367A-2EEC-46A9-9734-8B9489E316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D35A99-CFF8-43E9-9795-9DE9DA0D203B}">
      <dgm:prSet/>
      <dgm:spPr/>
      <dgm:t>
        <a:bodyPr/>
        <a:lstStyle/>
        <a:p>
          <a:pPr rtl="0"/>
          <a:r>
            <a:rPr lang="en-US" dirty="0" smtClean="0"/>
            <a:t>  COURT INNOVATION AGENDA</a:t>
          </a:r>
          <a:endParaRPr lang="en-US" dirty="0"/>
        </a:p>
      </dgm:t>
    </dgm:pt>
    <dgm:pt modelId="{39CC0CD7-DB68-4E10-A89A-ADA652591580}" type="parTrans" cxnId="{E8ED1BC7-47DE-47A2-92DD-203E2135FB9E}">
      <dgm:prSet/>
      <dgm:spPr/>
      <dgm:t>
        <a:bodyPr/>
        <a:lstStyle/>
        <a:p>
          <a:endParaRPr lang="en-US"/>
        </a:p>
      </dgm:t>
    </dgm:pt>
    <dgm:pt modelId="{35E3F23C-42D9-45B7-8340-790EB45E4C0F}" type="sibTrans" cxnId="{E8ED1BC7-47DE-47A2-92DD-203E2135FB9E}">
      <dgm:prSet/>
      <dgm:spPr/>
      <dgm:t>
        <a:bodyPr/>
        <a:lstStyle/>
        <a:p>
          <a:endParaRPr lang="en-US"/>
        </a:p>
      </dgm:t>
    </dgm:pt>
    <dgm:pt modelId="{526BE29A-5122-49A2-AF53-AB3B275BE574}" type="pres">
      <dgm:prSet presAssocID="{2E21367A-2EEC-46A9-9734-8B9489E316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D82D5-D6F9-458C-A8C4-311F5B75C9A8}" type="pres">
      <dgm:prSet presAssocID="{DDD35A99-CFF8-43E9-9795-9DE9DA0D20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BF808B-90DB-4841-A402-DC7161B6F2D8}" type="presOf" srcId="{DDD35A99-CFF8-43E9-9795-9DE9DA0D203B}" destId="{B14D82D5-D6F9-458C-A8C4-311F5B75C9A8}" srcOrd="0" destOrd="0" presId="urn:microsoft.com/office/officeart/2005/8/layout/vList2"/>
    <dgm:cxn modelId="{E8ED1BC7-47DE-47A2-92DD-203E2135FB9E}" srcId="{2E21367A-2EEC-46A9-9734-8B9489E316C1}" destId="{DDD35A99-CFF8-43E9-9795-9DE9DA0D203B}" srcOrd="0" destOrd="0" parTransId="{39CC0CD7-DB68-4E10-A89A-ADA652591580}" sibTransId="{35E3F23C-42D9-45B7-8340-790EB45E4C0F}"/>
    <dgm:cxn modelId="{582AAB89-852C-4057-94D0-D51693762BC1}" type="presOf" srcId="{2E21367A-2EEC-46A9-9734-8B9489E316C1}" destId="{526BE29A-5122-49A2-AF53-AB3B275BE574}" srcOrd="0" destOrd="0" presId="urn:microsoft.com/office/officeart/2005/8/layout/vList2"/>
    <dgm:cxn modelId="{16BE5121-ACB1-4F7D-9EF2-31637E3C0D7F}" type="presParOf" srcId="{526BE29A-5122-49A2-AF53-AB3B275BE574}" destId="{B14D82D5-D6F9-458C-A8C4-311F5B75C9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F0FC4A4-5EFF-4549-8D5A-7534994C2CC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273F0E-40AE-4CE8-B9DD-77252FF533F7}">
      <dgm:prSet/>
      <dgm:spPr/>
      <dgm:t>
        <a:bodyPr/>
        <a:lstStyle/>
        <a:p>
          <a:pPr rtl="0"/>
          <a:r>
            <a:rPr lang="en-US" b="1" i="1" smtClean="0"/>
            <a:t>THREE SETS OF NEEDS CHARACTERISTICS</a:t>
          </a:r>
          <a:endParaRPr lang="en-US"/>
        </a:p>
      </dgm:t>
    </dgm:pt>
    <dgm:pt modelId="{8482B6A8-3402-4CB3-B14B-CBB9B61CE4FB}" type="parTrans" cxnId="{B4926A37-430F-49E4-A174-D688F82624F1}">
      <dgm:prSet/>
      <dgm:spPr/>
      <dgm:t>
        <a:bodyPr/>
        <a:lstStyle/>
        <a:p>
          <a:endParaRPr lang="en-US"/>
        </a:p>
      </dgm:t>
    </dgm:pt>
    <dgm:pt modelId="{2B05D2E6-9AD8-4BAF-BF0E-3BA41E7B72F6}" type="sibTrans" cxnId="{B4926A37-430F-49E4-A174-D688F82624F1}">
      <dgm:prSet/>
      <dgm:spPr/>
      <dgm:t>
        <a:bodyPr/>
        <a:lstStyle/>
        <a:p>
          <a:endParaRPr lang="en-US"/>
        </a:p>
      </dgm:t>
    </dgm:pt>
    <dgm:pt modelId="{DBCB5D55-940E-475B-B1D3-F0E9B319696D}" type="pres">
      <dgm:prSet presAssocID="{2F0FC4A4-5EFF-4549-8D5A-7534994C2C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34BB4B-AE26-411B-AE2E-061F8DE7BA4A}" type="pres">
      <dgm:prSet presAssocID="{28273F0E-40AE-4CE8-B9DD-77252FF533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5CF2ED-DAE7-46F3-9F3E-192DD27077AD}" type="presOf" srcId="{28273F0E-40AE-4CE8-B9DD-77252FF533F7}" destId="{3434BB4B-AE26-411B-AE2E-061F8DE7BA4A}" srcOrd="0" destOrd="0" presId="urn:microsoft.com/office/officeart/2005/8/layout/vList2"/>
    <dgm:cxn modelId="{B4926A37-430F-49E4-A174-D688F82624F1}" srcId="{2F0FC4A4-5EFF-4549-8D5A-7534994C2CCF}" destId="{28273F0E-40AE-4CE8-B9DD-77252FF533F7}" srcOrd="0" destOrd="0" parTransId="{8482B6A8-3402-4CB3-B14B-CBB9B61CE4FB}" sibTransId="{2B05D2E6-9AD8-4BAF-BF0E-3BA41E7B72F6}"/>
    <dgm:cxn modelId="{67C76C04-F720-4DD3-ACEB-D67CE0635DA2}" type="presOf" srcId="{2F0FC4A4-5EFF-4549-8D5A-7534994C2CCF}" destId="{DBCB5D55-940E-475B-B1D3-F0E9B319696D}" srcOrd="0" destOrd="0" presId="urn:microsoft.com/office/officeart/2005/8/layout/vList2"/>
    <dgm:cxn modelId="{41C0EB21-F0DF-4AEF-B8E2-61DF25D68DC5}" type="presParOf" srcId="{DBCB5D55-940E-475B-B1D3-F0E9B319696D}" destId="{3434BB4B-AE26-411B-AE2E-061F8DE7BA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94CE99F-67E4-4D7C-B3C5-31643FD6689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0A5FFC-139E-4A1A-AD53-80D6AB9B6F7D}">
      <dgm:prSet/>
      <dgm:spPr/>
      <dgm:t>
        <a:bodyPr/>
        <a:lstStyle/>
        <a:p>
          <a:pPr rtl="0"/>
          <a:r>
            <a:rPr lang="en-US" b="1" smtClean="0"/>
            <a:t>HIGHEST PRIORITY -  All Three Measures Met</a:t>
          </a:r>
          <a:endParaRPr lang="en-US"/>
        </a:p>
      </dgm:t>
    </dgm:pt>
    <dgm:pt modelId="{7869A065-DA49-44B0-80EA-88F6D0BAFEF4}" type="parTrans" cxnId="{9A982FB1-1630-4613-838C-5B79923BD17A}">
      <dgm:prSet/>
      <dgm:spPr/>
      <dgm:t>
        <a:bodyPr/>
        <a:lstStyle/>
        <a:p>
          <a:endParaRPr lang="en-US"/>
        </a:p>
      </dgm:t>
    </dgm:pt>
    <dgm:pt modelId="{54C75C1D-5EFD-46AA-B0A4-72F515838B41}" type="sibTrans" cxnId="{9A982FB1-1630-4613-838C-5B79923BD17A}">
      <dgm:prSet/>
      <dgm:spPr/>
      <dgm:t>
        <a:bodyPr/>
        <a:lstStyle/>
        <a:p>
          <a:endParaRPr lang="en-US"/>
        </a:p>
      </dgm:t>
    </dgm:pt>
    <dgm:pt modelId="{59533C62-DA93-4E43-8CA4-37A3EB8A9E13}">
      <dgm:prSet/>
      <dgm:spPr/>
      <dgm:t>
        <a:bodyPr/>
        <a:lstStyle/>
        <a:p>
          <a:pPr rtl="0"/>
          <a:r>
            <a:rPr lang="en-US" b="1" smtClean="0"/>
            <a:t>BENEFICIAL NEEDS -  Very Valuable but Difficult to Achieve and Adopt</a:t>
          </a:r>
          <a:endParaRPr lang="en-US"/>
        </a:p>
      </dgm:t>
    </dgm:pt>
    <dgm:pt modelId="{BD3182F5-6A37-4160-907F-488CE7822AFF}" type="parTrans" cxnId="{AC3D18FB-D15D-412D-B0DA-FC221B55BFA9}">
      <dgm:prSet/>
      <dgm:spPr/>
      <dgm:t>
        <a:bodyPr/>
        <a:lstStyle/>
        <a:p>
          <a:endParaRPr lang="en-US"/>
        </a:p>
      </dgm:t>
    </dgm:pt>
    <dgm:pt modelId="{0143B658-A5A5-4212-94D6-DDE76A735521}" type="sibTrans" cxnId="{AC3D18FB-D15D-412D-B0DA-FC221B55BFA9}">
      <dgm:prSet/>
      <dgm:spPr/>
      <dgm:t>
        <a:bodyPr/>
        <a:lstStyle/>
        <a:p>
          <a:endParaRPr lang="en-US"/>
        </a:p>
      </dgm:t>
    </dgm:pt>
    <dgm:pt modelId="{91CB6FFC-99A2-4FC7-9133-5E1515D22926}">
      <dgm:prSet/>
      <dgm:spPr/>
      <dgm:t>
        <a:bodyPr/>
        <a:lstStyle/>
        <a:p>
          <a:pPr rtl="0"/>
          <a:r>
            <a:rPr lang="en-US" b="1" smtClean="0"/>
            <a:t>LOW HANGING FRUIT - Easy to Achieve and Adopt but Not as Valuable as other needs</a:t>
          </a:r>
          <a:endParaRPr lang="en-US"/>
        </a:p>
      </dgm:t>
    </dgm:pt>
    <dgm:pt modelId="{53351B12-8812-468B-8EE3-27511E013326}" type="parTrans" cxnId="{97BC97FA-9537-4AFC-A0FF-31AB9722E8E4}">
      <dgm:prSet/>
      <dgm:spPr/>
      <dgm:t>
        <a:bodyPr/>
        <a:lstStyle/>
        <a:p>
          <a:endParaRPr lang="en-US"/>
        </a:p>
      </dgm:t>
    </dgm:pt>
    <dgm:pt modelId="{304823F7-97DB-4E56-9422-7C3206527BEE}" type="sibTrans" cxnId="{97BC97FA-9537-4AFC-A0FF-31AB9722E8E4}">
      <dgm:prSet/>
      <dgm:spPr/>
      <dgm:t>
        <a:bodyPr/>
        <a:lstStyle/>
        <a:p>
          <a:endParaRPr lang="en-US"/>
        </a:p>
      </dgm:t>
    </dgm:pt>
    <dgm:pt modelId="{D35BB92A-DB28-417D-8620-491D9C74F47A}" type="pres">
      <dgm:prSet presAssocID="{094CE99F-67E4-4D7C-B3C5-31643FD668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18394A-A12B-4B56-9902-19D1CBB37935}" type="pres">
      <dgm:prSet presAssocID="{0F0A5FFC-139E-4A1A-AD53-80D6AB9B6F7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D3F01-8C72-43AC-91CC-0E362AEEFCCF}" type="pres">
      <dgm:prSet presAssocID="{54C75C1D-5EFD-46AA-B0A4-72F515838B4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E944E2A-02A7-457A-8E74-E53234E7984B}" type="pres">
      <dgm:prSet presAssocID="{54C75C1D-5EFD-46AA-B0A4-72F515838B4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2758D3B-D0D8-4099-A69F-9EC5C22B565B}" type="pres">
      <dgm:prSet presAssocID="{59533C62-DA93-4E43-8CA4-37A3EB8A9E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5CE66-ECDC-4DD2-8C09-DA2A7EE3551A}" type="pres">
      <dgm:prSet presAssocID="{0143B658-A5A5-4212-94D6-DDE76A73552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72B4000-4E68-437E-8EFA-3B87715F39BB}" type="pres">
      <dgm:prSet presAssocID="{0143B658-A5A5-4212-94D6-DDE76A73552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DB030A8-683D-4777-9788-67658AE172F0}" type="pres">
      <dgm:prSet presAssocID="{91CB6FFC-99A2-4FC7-9133-5E1515D2292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BC97FA-9537-4AFC-A0FF-31AB9722E8E4}" srcId="{094CE99F-67E4-4D7C-B3C5-31643FD6689A}" destId="{91CB6FFC-99A2-4FC7-9133-5E1515D22926}" srcOrd="2" destOrd="0" parTransId="{53351B12-8812-468B-8EE3-27511E013326}" sibTransId="{304823F7-97DB-4E56-9422-7C3206527BEE}"/>
    <dgm:cxn modelId="{F069E87E-E407-4707-B3DD-3448B4A70688}" type="presOf" srcId="{0143B658-A5A5-4212-94D6-DDE76A735521}" destId="{D72B4000-4E68-437E-8EFA-3B87715F39BB}" srcOrd="1" destOrd="0" presId="urn:microsoft.com/office/officeart/2005/8/layout/process1"/>
    <dgm:cxn modelId="{0CA6CFA0-468F-4D54-A8AE-4F9515C249F9}" type="presOf" srcId="{094CE99F-67E4-4D7C-B3C5-31643FD6689A}" destId="{D35BB92A-DB28-417D-8620-491D9C74F47A}" srcOrd="0" destOrd="0" presId="urn:microsoft.com/office/officeart/2005/8/layout/process1"/>
    <dgm:cxn modelId="{AC3D18FB-D15D-412D-B0DA-FC221B55BFA9}" srcId="{094CE99F-67E4-4D7C-B3C5-31643FD6689A}" destId="{59533C62-DA93-4E43-8CA4-37A3EB8A9E13}" srcOrd="1" destOrd="0" parTransId="{BD3182F5-6A37-4160-907F-488CE7822AFF}" sibTransId="{0143B658-A5A5-4212-94D6-DDE76A735521}"/>
    <dgm:cxn modelId="{8D8767D2-EDB4-4511-97CD-8D806E662663}" type="presOf" srcId="{54C75C1D-5EFD-46AA-B0A4-72F515838B41}" destId="{25FD3F01-8C72-43AC-91CC-0E362AEEFCCF}" srcOrd="0" destOrd="0" presId="urn:microsoft.com/office/officeart/2005/8/layout/process1"/>
    <dgm:cxn modelId="{9A982FB1-1630-4613-838C-5B79923BD17A}" srcId="{094CE99F-67E4-4D7C-B3C5-31643FD6689A}" destId="{0F0A5FFC-139E-4A1A-AD53-80D6AB9B6F7D}" srcOrd="0" destOrd="0" parTransId="{7869A065-DA49-44B0-80EA-88F6D0BAFEF4}" sibTransId="{54C75C1D-5EFD-46AA-B0A4-72F515838B41}"/>
    <dgm:cxn modelId="{D393DAB3-2AAD-4A9B-95B8-32944E329229}" type="presOf" srcId="{0F0A5FFC-139E-4A1A-AD53-80D6AB9B6F7D}" destId="{D018394A-A12B-4B56-9902-19D1CBB37935}" srcOrd="0" destOrd="0" presId="urn:microsoft.com/office/officeart/2005/8/layout/process1"/>
    <dgm:cxn modelId="{18058880-5781-404E-BE3C-6344C90CC350}" type="presOf" srcId="{54C75C1D-5EFD-46AA-B0A4-72F515838B41}" destId="{6E944E2A-02A7-457A-8E74-E53234E7984B}" srcOrd="1" destOrd="0" presId="urn:microsoft.com/office/officeart/2005/8/layout/process1"/>
    <dgm:cxn modelId="{2DCB76F9-D35E-463B-B879-A977EE45149F}" type="presOf" srcId="{91CB6FFC-99A2-4FC7-9133-5E1515D22926}" destId="{0DB030A8-683D-4777-9788-67658AE172F0}" srcOrd="0" destOrd="0" presId="urn:microsoft.com/office/officeart/2005/8/layout/process1"/>
    <dgm:cxn modelId="{1EC076D9-16F9-4302-894E-7E785DB2C84B}" type="presOf" srcId="{59533C62-DA93-4E43-8CA4-37A3EB8A9E13}" destId="{42758D3B-D0D8-4099-A69F-9EC5C22B565B}" srcOrd="0" destOrd="0" presId="urn:microsoft.com/office/officeart/2005/8/layout/process1"/>
    <dgm:cxn modelId="{7E028189-AB6E-4CC0-BD88-35DF7706AEF4}" type="presOf" srcId="{0143B658-A5A5-4212-94D6-DDE76A735521}" destId="{6BB5CE66-ECDC-4DD2-8C09-DA2A7EE3551A}" srcOrd="0" destOrd="0" presId="urn:microsoft.com/office/officeart/2005/8/layout/process1"/>
    <dgm:cxn modelId="{FB495032-E9F2-44BE-A22B-82B95133C0F9}" type="presParOf" srcId="{D35BB92A-DB28-417D-8620-491D9C74F47A}" destId="{D018394A-A12B-4B56-9902-19D1CBB37935}" srcOrd="0" destOrd="0" presId="urn:microsoft.com/office/officeart/2005/8/layout/process1"/>
    <dgm:cxn modelId="{645B1B1F-9AE8-434F-A0F6-9B0A0A145765}" type="presParOf" srcId="{D35BB92A-DB28-417D-8620-491D9C74F47A}" destId="{25FD3F01-8C72-43AC-91CC-0E362AEEFCCF}" srcOrd="1" destOrd="0" presId="urn:microsoft.com/office/officeart/2005/8/layout/process1"/>
    <dgm:cxn modelId="{CF9EEE77-9990-40DA-A05E-F04C51BFA8D3}" type="presParOf" srcId="{25FD3F01-8C72-43AC-91CC-0E362AEEFCCF}" destId="{6E944E2A-02A7-457A-8E74-E53234E7984B}" srcOrd="0" destOrd="0" presId="urn:microsoft.com/office/officeart/2005/8/layout/process1"/>
    <dgm:cxn modelId="{F692062F-C32B-45DF-A4DB-24390D018058}" type="presParOf" srcId="{D35BB92A-DB28-417D-8620-491D9C74F47A}" destId="{42758D3B-D0D8-4099-A69F-9EC5C22B565B}" srcOrd="2" destOrd="0" presId="urn:microsoft.com/office/officeart/2005/8/layout/process1"/>
    <dgm:cxn modelId="{BDB0ED4D-64E4-4ACC-8B16-6FA23E788EFA}" type="presParOf" srcId="{D35BB92A-DB28-417D-8620-491D9C74F47A}" destId="{6BB5CE66-ECDC-4DD2-8C09-DA2A7EE3551A}" srcOrd="3" destOrd="0" presId="urn:microsoft.com/office/officeart/2005/8/layout/process1"/>
    <dgm:cxn modelId="{777F3EBC-ED04-4E77-B472-FCB5CC564F9B}" type="presParOf" srcId="{6BB5CE66-ECDC-4DD2-8C09-DA2A7EE3551A}" destId="{D72B4000-4E68-437E-8EFA-3B87715F39BB}" srcOrd="0" destOrd="0" presId="urn:microsoft.com/office/officeart/2005/8/layout/process1"/>
    <dgm:cxn modelId="{82C21E2D-C0BA-42F1-A359-D6AAF1C13004}" type="presParOf" srcId="{D35BB92A-DB28-417D-8620-491D9C74F47A}" destId="{0DB030A8-683D-4777-9788-67658AE172F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DC62FD-BE92-45DA-9A55-BB6AA17E57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F02B34-9AAF-4340-9A35-B37CEA4C9A1E}">
      <dgm:prSet/>
      <dgm:spPr/>
      <dgm:t>
        <a:bodyPr/>
        <a:lstStyle/>
        <a:p>
          <a:pPr rtl="0"/>
          <a:r>
            <a:rPr lang="en-US" dirty="0" smtClean="0"/>
            <a:t>  COURT INNOVATION AGENDA</a:t>
          </a:r>
          <a:endParaRPr lang="en-US" dirty="0"/>
        </a:p>
      </dgm:t>
    </dgm:pt>
    <dgm:pt modelId="{D7A51555-02CE-41A6-88C8-D01FDC62A0E5}" type="parTrans" cxnId="{B0490A5F-C54C-4B5D-962B-4D9DABD131BE}">
      <dgm:prSet/>
      <dgm:spPr/>
      <dgm:t>
        <a:bodyPr/>
        <a:lstStyle/>
        <a:p>
          <a:endParaRPr lang="en-US"/>
        </a:p>
      </dgm:t>
    </dgm:pt>
    <dgm:pt modelId="{8535C029-C9C7-420D-8113-1B227B8D1429}" type="sibTrans" cxnId="{B0490A5F-C54C-4B5D-962B-4D9DABD131BE}">
      <dgm:prSet/>
      <dgm:spPr/>
      <dgm:t>
        <a:bodyPr/>
        <a:lstStyle/>
        <a:p>
          <a:endParaRPr lang="en-US"/>
        </a:p>
      </dgm:t>
    </dgm:pt>
    <dgm:pt modelId="{E1578EB9-BF99-48E3-A6BF-DFA1E7EB3C13}" type="pres">
      <dgm:prSet presAssocID="{02DC62FD-BE92-45DA-9A55-BB6AA17E57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EC436-7590-4E44-80F7-87DDCCD1ECFC}" type="pres">
      <dgm:prSet presAssocID="{31F02B34-9AAF-4340-9A35-B37CEA4C9A1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490A5F-C54C-4B5D-962B-4D9DABD131BE}" srcId="{02DC62FD-BE92-45DA-9A55-BB6AA17E5700}" destId="{31F02B34-9AAF-4340-9A35-B37CEA4C9A1E}" srcOrd="0" destOrd="0" parTransId="{D7A51555-02CE-41A6-88C8-D01FDC62A0E5}" sibTransId="{8535C029-C9C7-420D-8113-1B227B8D1429}"/>
    <dgm:cxn modelId="{75D4B55B-DA98-48FA-9974-A42156A7AC56}" type="presOf" srcId="{02DC62FD-BE92-45DA-9A55-BB6AA17E5700}" destId="{E1578EB9-BF99-48E3-A6BF-DFA1E7EB3C13}" srcOrd="0" destOrd="0" presId="urn:microsoft.com/office/officeart/2005/8/layout/vList2"/>
    <dgm:cxn modelId="{61DB4ADA-22EF-4E77-B6F9-7F51AA77EE01}" type="presOf" srcId="{31F02B34-9AAF-4340-9A35-B37CEA4C9A1E}" destId="{B40EC436-7590-4E44-80F7-87DDCCD1ECFC}" srcOrd="0" destOrd="0" presId="urn:microsoft.com/office/officeart/2005/8/layout/vList2"/>
    <dgm:cxn modelId="{0ADDEFC3-B589-4D97-90AF-7B80D5FD4FB4}" type="presParOf" srcId="{E1578EB9-BF99-48E3-A6BF-DFA1E7EB3C13}" destId="{B40EC436-7590-4E44-80F7-87DDCCD1EC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C1C8A09-7191-45FD-B1C7-265D10F293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378172-09ED-4B53-8837-1291DF3F7B35}">
      <dgm:prSet custT="1"/>
      <dgm:spPr/>
      <dgm:t>
        <a:bodyPr/>
        <a:lstStyle/>
        <a:p>
          <a:pPr rtl="0"/>
          <a:r>
            <a:rPr lang="en-US" sz="2000" b="1" i="1" baseline="0" dirty="0" smtClean="0"/>
            <a:t>DOMINATED</a:t>
          </a:r>
          <a:r>
            <a:rPr lang="en-US" sz="2100" b="1" i="1" dirty="0" smtClean="0"/>
            <a:t> BY </a:t>
          </a:r>
          <a:r>
            <a:rPr lang="en-US" sz="2800" b="1" i="1" dirty="0" smtClean="0"/>
            <a:t>INFORMATION</a:t>
          </a:r>
          <a:r>
            <a:rPr lang="en-US" sz="2100" b="1" i="1" dirty="0" smtClean="0"/>
            <a:t> </a:t>
          </a:r>
          <a:r>
            <a:rPr lang="en-US" sz="2400" b="1" i="1" dirty="0" smtClean="0"/>
            <a:t>AND</a:t>
          </a:r>
          <a:r>
            <a:rPr lang="en-US" sz="2100" b="1" i="1" dirty="0" smtClean="0"/>
            <a:t> </a:t>
          </a:r>
          <a:r>
            <a:rPr lang="en-US" sz="2800" b="1" i="1" dirty="0" smtClean="0"/>
            <a:t>COMMUNICATIONS</a:t>
          </a:r>
          <a:r>
            <a:rPr lang="en-US" sz="2100" b="1" i="1" dirty="0" smtClean="0"/>
            <a:t> WITH A MAJORITY OF:</a:t>
          </a:r>
          <a:endParaRPr lang="en-US" sz="2400" b="1" i="1" dirty="0"/>
        </a:p>
      </dgm:t>
    </dgm:pt>
    <dgm:pt modelId="{DA7FC69B-65A3-4E0C-9FAA-C071314F8901}" type="parTrans" cxnId="{B6F8FAE1-02B4-4ACA-8D5B-E19C7C13B5CB}">
      <dgm:prSet/>
      <dgm:spPr/>
      <dgm:t>
        <a:bodyPr/>
        <a:lstStyle/>
        <a:p>
          <a:endParaRPr lang="en-US"/>
        </a:p>
      </dgm:t>
    </dgm:pt>
    <dgm:pt modelId="{764C3D00-A114-43FF-90E3-0380BE457474}" type="sibTrans" cxnId="{B6F8FAE1-02B4-4ACA-8D5B-E19C7C13B5CB}">
      <dgm:prSet/>
      <dgm:spPr/>
      <dgm:t>
        <a:bodyPr/>
        <a:lstStyle/>
        <a:p>
          <a:endParaRPr lang="en-US"/>
        </a:p>
      </dgm:t>
    </dgm:pt>
    <dgm:pt modelId="{27760757-EE6B-4B26-89B7-E6EF0BB85B00}">
      <dgm:prSet custT="1"/>
      <dgm:spPr/>
      <dgm:t>
        <a:bodyPr/>
        <a:lstStyle/>
        <a:p>
          <a:pPr rtl="0"/>
          <a:r>
            <a:rPr lang="en-US" sz="2400" b="1" i="1" dirty="0" smtClean="0"/>
            <a:t>HIGH </a:t>
          </a:r>
          <a:r>
            <a:rPr lang="en-US" sz="500" b="1" i="1" dirty="0" smtClean="0"/>
            <a:t> </a:t>
          </a:r>
          <a:r>
            <a:rPr lang="en-US" sz="2400" b="1" i="1" dirty="0" smtClean="0"/>
            <a:t>PRIORITY</a:t>
          </a:r>
          <a:endParaRPr lang="en-US" sz="2400" dirty="0"/>
        </a:p>
      </dgm:t>
    </dgm:pt>
    <dgm:pt modelId="{FA214923-C704-4351-9746-D6F9032E01DC}" type="parTrans" cxnId="{26D165B5-8465-4D9B-A881-44C3D989268C}">
      <dgm:prSet/>
      <dgm:spPr/>
      <dgm:t>
        <a:bodyPr/>
        <a:lstStyle/>
        <a:p>
          <a:endParaRPr lang="en-US"/>
        </a:p>
      </dgm:t>
    </dgm:pt>
    <dgm:pt modelId="{69F2997D-7D0C-4CEC-BB65-FFD42C2AB5D9}" type="sibTrans" cxnId="{26D165B5-8465-4D9B-A881-44C3D989268C}">
      <dgm:prSet/>
      <dgm:spPr/>
      <dgm:t>
        <a:bodyPr/>
        <a:lstStyle/>
        <a:p>
          <a:endParaRPr lang="en-US"/>
        </a:p>
      </dgm:t>
    </dgm:pt>
    <dgm:pt modelId="{9B75886C-9CAB-448B-B114-8E007E939C83}">
      <dgm:prSet custT="1"/>
      <dgm:spPr/>
      <dgm:t>
        <a:bodyPr/>
        <a:lstStyle/>
        <a:p>
          <a:pPr rtl="0"/>
          <a:r>
            <a:rPr lang="en-US" sz="2400" b="1" i="1" dirty="0" smtClean="0"/>
            <a:t>HIGH </a:t>
          </a:r>
          <a:r>
            <a:rPr lang="en-US" sz="500" b="1" i="1" dirty="0" smtClean="0"/>
            <a:t> </a:t>
          </a:r>
          <a:r>
            <a:rPr lang="en-US" sz="2400" b="1" i="1" dirty="0" smtClean="0"/>
            <a:t>VALUE</a:t>
          </a:r>
          <a:endParaRPr lang="en-US" sz="2400" dirty="0"/>
        </a:p>
      </dgm:t>
    </dgm:pt>
    <dgm:pt modelId="{798C1A5E-1399-47A0-AF32-9C658D3C593F}" type="parTrans" cxnId="{B0C5B512-C1A4-4770-9D3A-BC8F392FA9E7}">
      <dgm:prSet/>
      <dgm:spPr/>
      <dgm:t>
        <a:bodyPr/>
        <a:lstStyle/>
        <a:p>
          <a:endParaRPr lang="en-US"/>
        </a:p>
      </dgm:t>
    </dgm:pt>
    <dgm:pt modelId="{2BFA2740-29EB-435B-BDCE-168BADBB8A49}" type="sibTrans" cxnId="{B0C5B512-C1A4-4770-9D3A-BC8F392FA9E7}">
      <dgm:prSet/>
      <dgm:spPr/>
      <dgm:t>
        <a:bodyPr/>
        <a:lstStyle/>
        <a:p>
          <a:endParaRPr lang="en-US"/>
        </a:p>
      </dgm:t>
    </dgm:pt>
    <dgm:pt modelId="{69506E6E-5A1E-4622-81D9-BF7E2C8A1D31}">
      <dgm:prSet custT="1"/>
      <dgm:spPr/>
      <dgm:t>
        <a:bodyPr/>
        <a:lstStyle/>
        <a:p>
          <a:pPr rtl="0"/>
          <a:r>
            <a:rPr lang="en-US" sz="2400" b="1" i="1" dirty="0" smtClean="0"/>
            <a:t>LOW  HANGING FRUIT</a:t>
          </a:r>
          <a:endParaRPr lang="en-US" sz="2400" dirty="0"/>
        </a:p>
      </dgm:t>
    </dgm:pt>
    <dgm:pt modelId="{5F30F662-34D4-4510-8493-64BDA139EDE5}" type="parTrans" cxnId="{5F2E0D0C-D6AA-43DF-9D31-606BC7F83475}">
      <dgm:prSet/>
      <dgm:spPr/>
      <dgm:t>
        <a:bodyPr/>
        <a:lstStyle/>
        <a:p>
          <a:endParaRPr lang="en-US"/>
        </a:p>
      </dgm:t>
    </dgm:pt>
    <dgm:pt modelId="{2D4A4202-8D66-418F-A27D-68F3D52033B2}" type="sibTrans" cxnId="{5F2E0D0C-D6AA-43DF-9D31-606BC7F83475}">
      <dgm:prSet/>
      <dgm:spPr/>
      <dgm:t>
        <a:bodyPr/>
        <a:lstStyle/>
        <a:p>
          <a:endParaRPr lang="en-US"/>
        </a:p>
      </dgm:t>
    </dgm:pt>
    <dgm:pt modelId="{FEE44697-62A5-4147-B1EB-07C18012F5DE}" type="pres">
      <dgm:prSet presAssocID="{4C1C8A09-7191-45FD-B1C7-265D10F293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62BA87-8AB9-4558-B971-FFAB66C3D8C0}" type="pres">
      <dgm:prSet presAssocID="{F7378172-09ED-4B53-8837-1291DF3F7B3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B8102-0FED-45AD-9C56-E5D1B4559231}" type="pres">
      <dgm:prSet presAssocID="{764C3D00-A114-43FF-90E3-0380BE457474}" presName="spacer" presStyleCnt="0"/>
      <dgm:spPr/>
    </dgm:pt>
    <dgm:pt modelId="{07CF2318-CB77-4959-9A41-FEC4646AFBA5}" type="pres">
      <dgm:prSet presAssocID="{27760757-EE6B-4B26-89B7-E6EF0BB85B0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C0AE3-370B-4035-8A97-83BE32DA23A2}" type="pres">
      <dgm:prSet presAssocID="{69F2997D-7D0C-4CEC-BB65-FFD42C2AB5D9}" presName="spacer" presStyleCnt="0"/>
      <dgm:spPr/>
    </dgm:pt>
    <dgm:pt modelId="{7943833C-E669-41FF-A041-A2BB48ACFCC1}" type="pres">
      <dgm:prSet presAssocID="{9B75886C-9CAB-448B-B114-8E007E939C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1B318-B6C4-4CC3-8DA7-6BC7580D2D2D}" type="pres">
      <dgm:prSet presAssocID="{2BFA2740-29EB-435B-BDCE-168BADBB8A49}" presName="spacer" presStyleCnt="0"/>
      <dgm:spPr/>
    </dgm:pt>
    <dgm:pt modelId="{3127D36C-2B25-43C9-B1AC-1E3D38DADDBE}" type="pres">
      <dgm:prSet presAssocID="{69506E6E-5A1E-4622-81D9-BF7E2C8A1D3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E1EAB9-404D-4BDE-899D-2BC64B82A035}" type="presOf" srcId="{69506E6E-5A1E-4622-81D9-BF7E2C8A1D31}" destId="{3127D36C-2B25-43C9-B1AC-1E3D38DADDBE}" srcOrd="0" destOrd="0" presId="urn:microsoft.com/office/officeart/2005/8/layout/vList2"/>
    <dgm:cxn modelId="{26D165B5-8465-4D9B-A881-44C3D989268C}" srcId="{4C1C8A09-7191-45FD-B1C7-265D10F293A4}" destId="{27760757-EE6B-4B26-89B7-E6EF0BB85B00}" srcOrd="1" destOrd="0" parTransId="{FA214923-C704-4351-9746-D6F9032E01DC}" sibTransId="{69F2997D-7D0C-4CEC-BB65-FFD42C2AB5D9}"/>
    <dgm:cxn modelId="{5F2E0D0C-D6AA-43DF-9D31-606BC7F83475}" srcId="{4C1C8A09-7191-45FD-B1C7-265D10F293A4}" destId="{69506E6E-5A1E-4622-81D9-BF7E2C8A1D31}" srcOrd="3" destOrd="0" parTransId="{5F30F662-34D4-4510-8493-64BDA139EDE5}" sibTransId="{2D4A4202-8D66-418F-A27D-68F3D52033B2}"/>
    <dgm:cxn modelId="{235FD09B-6F0D-45C5-A512-D8FC2C07B9EC}" type="presOf" srcId="{27760757-EE6B-4B26-89B7-E6EF0BB85B00}" destId="{07CF2318-CB77-4959-9A41-FEC4646AFBA5}" srcOrd="0" destOrd="0" presId="urn:microsoft.com/office/officeart/2005/8/layout/vList2"/>
    <dgm:cxn modelId="{E2AFF22E-2465-47C3-85E9-8BA15B9C2D4C}" type="presOf" srcId="{4C1C8A09-7191-45FD-B1C7-265D10F293A4}" destId="{FEE44697-62A5-4147-B1EB-07C18012F5DE}" srcOrd="0" destOrd="0" presId="urn:microsoft.com/office/officeart/2005/8/layout/vList2"/>
    <dgm:cxn modelId="{B0C5B512-C1A4-4770-9D3A-BC8F392FA9E7}" srcId="{4C1C8A09-7191-45FD-B1C7-265D10F293A4}" destId="{9B75886C-9CAB-448B-B114-8E007E939C83}" srcOrd="2" destOrd="0" parTransId="{798C1A5E-1399-47A0-AF32-9C658D3C593F}" sibTransId="{2BFA2740-29EB-435B-BDCE-168BADBB8A49}"/>
    <dgm:cxn modelId="{4C187207-E26B-42E6-9F1D-8DA8D916149E}" type="presOf" srcId="{F7378172-09ED-4B53-8837-1291DF3F7B35}" destId="{BF62BA87-8AB9-4558-B971-FFAB66C3D8C0}" srcOrd="0" destOrd="0" presId="urn:microsoft.com/office/officeart/2005/8/layout/vList2"/>
    <dgm:cxn modelId="{A0B4ABA7-733B-4512-ADE6-391BF61050EE}" type="presOf" srcId="{9B75886C-9CAB-448B-B114-8E007E939C83}" destId="{7943833C-E669-41FF-A041-A2BB48ACFCC1}" srcOrd="0" destOrd="0" presId="urn:microsoft.com/office/officeart/2005/8/layout/vList2"/>
    <dgm:cxn modelId="{B6F8FAE1-02B4-4ACA-8D5B-E19C7C13B5CB}" srcId="{4C1C8A09-7191-45FD-B1C7-265D10F293A4}" destId="{F7378172-09ED-4B53-8837-1291DF3F7B35}" srcOrd="0" destOrd="0" parTransId="{DA7FC69B-65A3-4E0C-9FAA-C071314F8901}" sibTransId="{764C3D00-A114-43FF-90E3-0380BE457474}"/>
    <dgm:cxn modelId="{7AD3E67E-D767-4B08-A856-9C9E9FBC5F7F}" type="presParOf" srcId="{FEE44697-62A5-4147-B1EB-07C18012F5DE}" destId="{BF62BA87-8AB9-4558-B971-FFAB66C3D8C0}" srcOrd="0" destOrd="0" presId="urn:microsoft.com/office/officeart/2005/8/layout/vList2"/>
    <dgm:cxn modelId="{7D245CB9-E632-45D0-8C31-448AFDB6327C}" type="presParOf" srcId="{FEE44697-62A5-4147-B1EB-07C18012F5DE}" destId="{ABCB8102-0FED-45AD-9C56-E5D1B4559231}" srcOrd="1" destOrd="0" presId="urn:microsoft.com/office/officeart/2005/8/layout/vList2"/>
    <dgm:cxn modelId="{18F270F3-65EC-4C6D-B1FB-33311BDD6E43}" type="presParOf" srcId="{FEE44697-62A5-4147-B1EB-07C18012F5DE}" destId="{07CF2318-CB77-4959-9A41-FEC4646AFBA5}" srcOrd="2" destOrd="0" presId="urn:microsoft.com/office/officeart/2005/8/layout/vList2"/>
    <dgm:cxn modelId="{690D7D91-1EFE-40D8-9284-D40A35B6FE04}" type="presParOf" srcId="{FEE44697-62A5-4147-B1EB-07C18012F5DE}" destId="{78BC0AE3-370B-4035-8A97-83BE32DA23A2}" srcOrd="3" destOrd="0" presId="urn:microsoft.com/office/officeart/2005/8/layout/vList2"/>
    <dgm:cxn modelId="{AFF53998-D414-4F82-8C7E-4DD06DDBD548}" type="presParOf" srcId="{FEE44697-62A5-4147-B1EB-07C18012F5DE}" destId="{7943833C-E669-41FF-A041-A2BB48ACFCC1}" srcOrd="4" destOrd="0" presId="urn:microsoft.com/office/officeart/2005/8/layout/vList2"/>
    <dgm:cxn modelId="{03C99E8D-EA36-4E4C-9231-A984CB17C086}" type="presParOf" srcId="{FEE44697-62A5-4147-B1EB-07C18012F5DE}" destId="{E8D1B318-B6C4-4CC3-8DA7-6BC7580D2D2D}" srcOrd="5" destOrd="0" presId="urn:microsoft.com/office/officeart/2005/8/layout/vList2"/>
    <dgm:cxn modelId="{E2F22AA2-9249-4FA5-9B81-134BABC294DA}" type="presParOf" srcId="{FEE44697-62A5-4147-B1EB-07C18012F5DE}" destId="{3127D36C-2B25-43C9-B1AC-1E3D38DADDB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333039A-4BFC-47EC-BF5D-62247411C4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402D0F-544E-4BA5-B155-81D5D91B5F65}">
      <dgm:prSet/>
      <dgm:spPr/>
      <dgm:t>
        <a:bodyPr/>
        <a:lstStyle/>
        <a:p>
          <a:pPr rtl="0"/>
          <a:r>
            <a:rPr lang="en-US" dirty="0" smtClean="0"/>
            <a:t>  COURT INNOVATION AGENDA</a:t>
          </a:r>
          <a:endParaRPr lang="en-US" dirty="0"/>
        </a:p>
      </dgm:t>
    </dgm:pt>
    <dgm:pt modelId="{91AD7C4B-4384-4106-9603-CFF739E9E01C}" type="parTrans" cxnId="{A60CD063-3EDD-4DB2-8868-0C85ECE32D8D}">
      <dgm:prSet/>
      <dgm:spPr/>
      <dgm:t>
        <a:bodyPr/>
        <a:lstStyle/>
        <a:p>
          <a:endParaRPr lang="en-US"/>
        </a:p>
      </dgm:t>
    </dgm:pt>
    <dgm:pt modelId="{A9FC95C8-8F47-4D42-B4B9-EE4EFD08C96F}" type="sibTrans" cxnId="{A60CD063-3EDD-4DB2-8868-0C85ECE32D8D}">
      <dgm:prSet/>
      <dgm:spPr/>
      <dgm:t>
        <a:bodyPr/>
        <a:lstStyle/>
        <a:p>
          <a:endParaRPr lang="en-US"/>
        </a:p>
      </dgm:t>
    </dgm:pt>
    <dgm:pt modelId="{22A655BB-5EA9-4B68-9083-3B187A84FC71}" type="pres">
      <dgm:prSet presAssocID="{7333039A-4BFC-47EC-BF5D-62247411C4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752D4-A528-48C3-89AC-60F26BCE717D}" type="pres">
      <dgm:prSet presAssocID="{41402D0F-544E-4BA5-B155-81D5D91B5F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0CD063-3EDD-4DB2-8868-0C85ECE32D8D}" srcId="{7333039A-4BFC-47EC-BF5D-62247411C470}" destId="{41402D0F-544E-4BA5-B155-81D5D91B5F65}" srcOrd="0" destOrd="0" parTransId="{91AD7C4B-4384-4106-9603-CFF739E9E01C}" sibTransId="{A9FC95C8-8F47-4D42-B4B9-EE4EFD08C96F}"/>
    <dgm:cxn modelId="{AC76538F-34E6-41A3-B1B1-91A6A6F124F9}" type="presOf" srcId="{7333039A-4BFC-47EC-BF5D-62247411C470}" destId="{22A655BB-5EA9-4B68-9083-3B187A84FC71}" srcOrd="0" destOrd="0" presId="urn:microsoft.com/office/officeart/2005/8/layout/vList2"/>
    <dgm:cxn modelId="{C59CA598-CF61-441C-BF0C-8EE7E7D4A8DC}" type="presOf" srcId="{41402D0F-544E-4BA5-B155-81D5D91B5F65}" destId="{D2B752D4-A528-48C3-89AC-60F26BCE717D}" srcOrd="0" destOrd="0" presId="urn:microsoft.com/office/officeart/2005/8/layout/vList2"/>
    <dgm:cxn modelId="{0112A851-5E29-459A-BAF5-2EF3260468E9}" type="presParOf" srcId="{22A655BB-5EA9-4B68-9083-3B187A84FC71}" destId="{D2B752D4-A528-48C3-89AC-60F26BCE71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480E6AA-2FDE-45F3-B1E0-9B24A4159C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41B4DD-B56D-4CC3-88EE-ED6355515957}">
      <dgm:prSet/>
      <dgm:spPr/>
      <dgm:t>
        <a:bodyPr/>
        <a:lstStyle/>
        <a:p>
          <a:pPr rtl="0"/>
          <a:r>
            <a:rPr lang="en-US" b="1" i="1" smtClean="0"/>
            <a:t>THEMES</a:t>
          </a:r>
          <a:endParaRPr lang="en-US"/>
        </a:p>
      </dgm:t>
    </dgm:pt>
    <dgm:pt modelId="{7927944C-8C0D-4F5C-BE0E-6C9380EE8D0F}" type="parTrans" cxnId="{DC6DC93B-D962-401E-99E2-10F3AD0EC637}">
      <dgm:prSet/>
      <dgm:spPr/>
      <dgm:t>
        <a:bodyPr/>
        <a:lstStyle/>
        <a:p>
          <a:endParaRPr lang="en-US"/>
        </a:p>
      </dgm:t>
    </dgm:pt>
    <dgm:pt modelId="{4127C33E-3434-44F0-8244-2D2ACC7D03C7}" type="sibTrans" cxnId="{DC6DC93B-D962-401E-99E2-10F3AD0EC637}">
      <dgm:prSet/>
      <dgm:spPr/>
      <dgm:t>
        <a:bodyPr/>
        <a:lstStyle/>
        <a:p>
          <a:endParaRPr lang="en-US"/>
        </a:p>
      </dgm:t>
    </dgm:pt>
    <dgm:pt modelId="{ED274C12-207B-4F08-91F6-2F04E0AEE64A}" type="pres">
      <dgm:prSet presAssocID="{9480E6AA-2FDE-45F3-B1E0-9B24A4159C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E273DA-EBEE-433B-A40D-443F81605CE5}" type="pres">
      <dgm:prSet presAssocID="{B641B4DD-B56D-4CC3-88EE-ED63555159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03968D-D758-4103-86C3-D621CE21235A}" type="presOf" srcId="{B641B4DD-B56D-4CC3-88EE-ED6355515957}" destId="{85E273DA-EBEE-433B-A40D-443F81605CE5}" srcOrd="0" destOrd="0" presId="urn:microsoft.com/office/officeart/2005/8/layout/vList2"/>
    <dgm:cxn modelId="{DC6DC93B-D962-401E-99E2-10F3AD0EC637}" srcId="{9480E6AA-2FDE-45F3-B1E0-9B24A4159C0F}" destId="{B641B4DD-B56D-4CC3-88EE-ED6355515957}" srcOrd="0" destOrd="0" parTransId="{7927944C-8C0D-4F5C-BE0E-6C9380EE8D0F}" sibTransId="{4127C33E-3434-44F0-8244-2D2ACC7D03C7}"/>
    <dgm:cxn modelId="{93083429-CD30-4B3E-99E4-95FB022B08EB}" type="presOf" srcId="{9480E6AA-2FDE-45F3-B1E0-9B24A4159C0F}" destId="{ED274C12-207B-4F08-91F6-2F04E0AEE64A}" srcOrd="0" destOrd="0" presId="urn:microsoft.com/office/officeart/2005/8/layout/vList2"/>
    <dgm:cxn modelId="{58153746-DAEB-4302-8D37-5321D004B9FF}" type="presParOf" srcId="{ED274C12-207B-4F08-91F6-2F04E0AEE64A}" destId="{85E273DA-EBEE-433B-A40D-443F81605C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EE28650-BE38-450B-8442-2913DDA85550}" type="doc">
      <dgm:prSet loTypeId="urn:microsoft.com/office/officeart/2005/8/layout/hierarchy4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D8A2281-3EB6-422F-B1E0-07F44B0223B9}">
      <dgm:prSet/>
      <dgm:spPr/>
      <dgm:t>
        <a:bodyPr/>
        <a:lstStyle/>
        <a:p>
          <a:pPr rtl="0"/>
          <a:r>
            <a:rPr lang="en-US" dirty="0" smtClean="0"/>
            <a:t>Leveraging Opportunities for Greater Court Efficiency, while Ensuring Technology Serves Justice Goals</a:t>
          </a:r>
          <a:endParaRPr lang="en-US" dirty="0"/>
        </a:p>
      </dgm:t>
    </dgm:pt>
    <dgm:pt modelId="{A5A55561-2E24-494E-B8B3-5607C7C1EF07}" type="parTrans" cxnId="{F3B26E52-DC3E-4AFA-A59C-E7A6BC899B5B}">
      <dgm:prSet/>
      <dgm:spPr/>
      <dgm:t>
        <a:bodyPr/>
        <a:lstStyle/>
        <a:p>
          <a:endParaRPr lang="en-US"/>
        </a:p>
      </dgm:t>
    </dgm:pt>
    <dgm:pt modelId="{BC2AE54C-83B8-4183-AB01-FD3CA5D1E70D}" type="sibTrans" cxnId="{F3B26E52-DC3E-4AFA-A59C-E7A6BC899B5B}">
      <dgm:prSet/>
      <dgm:spPr/>
      <dgm:t>
        <a:bodyPr/>
        <a:lstStyle/>
        <a:p>
          <a:endParaRPr lang="en-US"/>
        </a:p>
      </dgm:t>
    </dgm:pt>
    <dgm:pt modelId="{6DAAB5AC-854E-425C-9253-A9D40F70C3E7}" type="pres">
      <dgm:prSet presAssocID="{4EE28650-BE38-450B-8442-2913DDA8555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8D97C-E977-4404-B35C-5BEE0D2FCDBF}" type="pres">
      <dgm:prSet presAssocID="{4D8A2281-3EB6-422F-B1E0-07F44B0223B9}" presName="vertOne" presStyleCnt="0"/>
      <dgm:spPr/>
    </dgm:pt>
    <dgm:pt modelId="{087BB21B-96CD-4DF2-8742-641C028D9FAE}" type="pres">
      <dgm:prSet presAssocID="{4D8A2281-3EB6-422F-B1E0-07F44B0223B9}" presName="txOne" presStyleLbl="node0" presStyleIdx="0" presStyleCnt="1" custLinFactNeighborY="27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30A06-A065-45AE-A58F-6236E9915278}" type="pres">
      <dgm:prSet presAssocID="{4D8A2281-3EB6-422F-B1E0-07F44B0223B9}" presName="horzOne" presStyleCnt="0"/>
      <dgm:spPr/>
    </dgm:pt>
  </dgm:ptLst>
  <dgm:cxnLst>
    <dgm:cxn modelId="{F3B26E52-DC3E-4AFA-A59C-E7A6BC899B5B}" srcId="{4EE28650-BE38-450B-8442-2913DDA85550}" destId="{4D8A2281-3EB6-422F-B1E0-07F44B0223B9}" srcOrd="0" destOrd="0" parTransId="{A5A55561-2E24-494E-B8B3-5607C7C1EF07}" sibTransId="{BC2AE54C-83B8-4183-AB01-FD3CA5D1E70D}"/>
    <dgm:cxn modelId="{5B22973A-E863-4791-9CC7-0EE437DCDEA1}" type="presOf" srcId="{4EE28650-BE38-450B-8442-2913DDA85550}" destId="{6DAAB5AC-854E-425C-9253-A9D40F70C3E7}" srcOrd="0" destOrd="0" presId="urn:microsoft.com/office/officeart/2005/8/layout/hierarchy4"/>
    <dgm:cxn modelId="{17CDA934-1EDC-4F61-962B-46D633210823}" type="presOf" srcId="{4D8A2281-3EB6-422F-B1E0-07F44B0223B9}" destId="{087BB21B-96CD-4DF2-8742-641C028D9FAE}" srcOrd="0" destOrd="0" presId="urn:microsoft.com/office/officeart/2005/8/layout/hierarchy4"/>
    <dgm:cxn modelId="{844D8220-6353-4091-B839-49702DC24935}" type="presParOf" srcId="{6DAAB5AC-854E-425C-9253-A9D40F70C3E7}" destId="{35A8D97C-E977-4404-B35C-5BEE0D2FCDBF}" srcOrd="0" destOrd="0" presId="urn:microsoft.com/office/officeart/2005/8/layout/hierarchy4"/>
    <dgm:cxn modelId="{7698502E-E318-4D8C-9EEC-B7452DA0672A}" type="presParOf" srcId="{35A8D97C-E977-4404-B35C-5BEE0D2FCDBF}" destId="{087BB21B-96CD-4DF2-8742-641C028D9FAE}" srcOrd="0" destOrd="0" presId="urn:microsoft.com/office/officeart/2005/8/layout/hierarchy4"/>
    <dgm:cxn modelId="{6E9B286D-FA01-4A13-B754-B6EA3BD74127}" type="presParOf" srcId="{35A8D97C-E977-4404-B35C-5BEE0D2FCDBF}" destId="{7B130A06-A065-45AE-A58F-6236E991527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6492F-66A4-441A-8DEA-014C7C3EFE5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09339E-59D0-4670-8A83-F85A10BE20CC}">
      <dgm:prSet/>
      <dgm:spPr/>
      <dgm:t>
        <a:bodyPr/>
        <a:lstStyle/>
        <a:p>
          <a:pPr rtl="0"/>
          <a:r>
            <a:rPr lang="en-US" b="1" i="1" dirty="0" smtClean="0"/>
            <a:t>IDENTIFYING HIGH-PRIORITY TECHNOLOGY AND OTHER NEEDS FOR IMPROVING COURT OPERATIONS AND OUTCOMES</a:t>
          </a:r>
          <a:endParaRPr lang="en-US" dirty="0"/>
        </a:p>
      </dgm:t>
    </dgm:pt>
    <dgm:pt modelId="{C99C3F25-A8A2-4778-804E-DAA13602682F}" type="parTrans" cxnId="{6A788EFF-FEEA-401D-AEE2-5EE67D6F3E5E}">
      <dgm:prSet/>
      <dgm:spPr/>
      <dgm:t>
        <a:bodyPr/>
        <a:lstStyle/>
        <a:p>
          <a:endParaRPr lang="en-US"/>
        </a:p>
      </dgm:t>
    </dgm:pt>
    <dgm:pt modelId="{1E6787EF-73FF-403E-A5A1-01100C23D8A0}" type="sibTrans" cxnId="{6A788EFF-FEEA-401D-AEE2-5EE67D6F3E5E}">
      <dgm:prSet/>
      <dgm:spPr/>
      <dgm:t>
        <a:bodyPr/>
        <a:lstStyle/>
        <a:p>
          <a:endParaRPr lang="en-US"/>
        </a:p>
      </dgm:t>
    </dgm:pt>
    <dgm:pt modelId="{68A23EA3-54B4-4F7D-B277-775273B998E5}">
      <dgm:prSet/>
      <dgm:spPr/>
      <dgm:t>
        <a:bodyPr/>
        <a:lstStyle/>
        <a:p>
          <a:pPr rtl="0"/>
          <a:r>
            <a:rPr lang="en-US" b="1" smtClean="0"/>
            <a:t>Rand Corporation, 2016</a:t>
          </a:r>
          <a:endParaRPr lang="en-US"/>
        </a:p>
      </dgm:t>
    </dgm:pt>
    <dgm:pt modelId="{DCD18A8B-B9CE-48F8-A0E5-093FDED20B57}" type="parTrans" cxnId="{58B4C176-DAB5-440F-A99E-E1103640A33B}">
      <dgm:prSet/>
      <dgm:spPr/>
      <dgm:t>
        <a:bodyPr/>
        <a:lstStyle/>
        <a:p>
          <a:endParaRPr lang="en-US"/>
        </a:p>
      </dgm:t>
    </dgm:pt>
    <dgm:pt modelId="{B478E309-61CF-49CC-9A37-E6ABD3390C11}" type="sibTrans" cxnId="{58B4C176-DAB5-440F-A99E-E1103640A33B}">
      <dgm:prSet/>
      <dgm:spPr/>
      <dgm:t>
        <a:bodyPr/>
        <a:lstStyle/>
        <a:p>
          <a:endParaRPr lang="en-US"/>
        </a:p>
      </dgm:t>
    </dgm:pt>
    <dgm:pt modelId="{29B38D1D-9C6A-4016-8FCD-F5DC9EB0CDD4}">
      <dgm:prSet/>
      <dgm:spPr/>
      <dgm:t>
        <a:bodyPr/>
        <a:lstStyle/>
        <a:p>
          <a:pPr rtl="0"/>
          <a:r>
            <a:rPr lang="en-US" b="1" smtClean="0">
              <a:hlinkClick xmlns:r="http://schemas.openxmlformats.org/officeDocument/2006/relationships" r:id="rId1"/>
            </a:rPr>
            <a:t>http://www.rand.org/pubs/research_reports/RR1255.html</a:t>
          </a:r>
          <a:endParaRPr lang="en-US"/>
        </a:p>
      </dgm:t>
    </dgm:pt>
    <dgm:pt modelId="{222B7C8D-EDB4-4DE5-AC68-642926BDE7CF}" type="parTrans" cxnId="{7728A32F-D64F-485A-BC5C-E93DC4169EB6}">
      <dgm:prSet/>
      <dgm:spPr/>
      <dgm:t>
        <a:bodyPr/>
        <a:lstStyle/>
        <a:p>
          <a:endParaRPr lang="en-US"/>
        </a:p>
      </dgm:t>
    </dgm:pt>
    <dgm:pt modelId="{942B54B8-B3FE-447E-84B3-D8EDCECB0291}" type="sibTrans" cxnId="{7728A32F-D64F-485A-BC5C-E93DC4169EB6}">
      <dgm:prSet/>
      <dgm:spPr/>
      <dgm:t>
        <a:bodyPr/>
        <a:lstStyle/>
        <a:p>
          <a:endParaRPr lang="en-US"/>
        </a:p>
      </dgm:t>
    </dgm:pt>
    <dgm:pt modelId="{FD902B27-067B-4F13-B4F3-6D24E11376C5}">
      <dgm:prSet/>
      <dgm:spPr/>
      <dgm:t>
        <a:bodyPr/>
        <a:lstStyle/>
        <a:p>
          <a:pPr rtl="0"/>
          <a:r>
            <a:rPr lang="en-US" b="1" i="1" smtClean="0"/>
            <a:t>Presented By Hon. Kirk Tabbey</a:t>
          </a:r>
          <a:endParaRPr lang="en-US"/>
        </a:p>
      </dgm:t>
    </dgm:pt>
    <dgm:pt modelId="{0BF39514-9D06-4942-A48A-862A89C17781}" type="parTrans" cxnId="{DF790E56-99D7-4E26-A095-5D89888E205F}">
      <dgm:prSet/>
      <dgm:spPr/>
      <dgm:t>
        <a:bodyPr/>
        <a:lstStyle/>
        <a:p>
          <a:endParaRPr lang="en-US"/>
        </a:p>
      </dgm:t>
    </dgm:pt>
    <dgm:pt modelId="{1650BAC0-791D-4EC8-B060-418CC54D38C0}" type="sibTrans" cxnId="{DF790E56-99D7-4E26-A095-5D89888E205F}">
      <dgm:prSet/>
      <dgm:spPr/>
      <dgm:t>
        <a:bodyPr/>
        <a:lstStyle/>
        <a:p>
          <a:endParaRPr lang="en-US"/>
        </a:p>
      </dgm:t>
    </dgm:pt>
    <dgm:pt modelId="{AB8247EC-66AC-44FF-BC31-831F6ED606AB}">
      <dgm:prSet/>
      <dgm:spPr/>
      <dgm:t>
        <a:bodyPr/>
        <a:lstStyle/>
        <a:p>
          <a:pPr rtl="0"/>
          <a:r>
            <a:rPr lang="en-US" b="1" dirty="0" smtClean="0"/>
            <a:t>Courts Advisory Panel Member</a:t>
          </a:r>
          <a:endParaRPr lang="en-US" dirty="0"/>
        </a:p>
      </dgm:t>
    </dgm:pt>
    <dgm:pt modelId="{FEAF456B-33D0-4896-86CC-4AE109D662B3}" type="parTrans" cxnId="{0EBB75A0-315C-4848-97FF-91A8382DAA86}">
      <dgm:prSet/>
      <dgm:spPr/>
      <dgm:t>
        <a:bodyPr/>
        <a:lstStyle/>
        <a:p>
          <a:endParaRPr lang="en-US"/>
        </a:p>
      </dgm:t>
    </dgm:pt>
    <dgm:pt modelId="{F5BD4D8B-7198-4CE7-9467-CD6F5EA52084}" type="sibTrans" cxnId="{0EBB75A0-315C-4848-97FF-91A8382DAA86}">
      <dgm:prSet/>
      <dgm:spPr/>
      <dgm:t>
        <a:bodyPr/>
        <a:lstStyle/>
        <a:p>
          <a:endParaRPr lang="en-US"/>
        </a:p>
      </dgm:t>
    </dgm:pt>
    <dgm:pt modelId="{0135BE76-C802-425E-A92C-8393A9BB9062}" type="pres">
      <dgm:prSet presAssocID="{26F6492F-66A4-441A-8DEA-014C7C3EFE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4D11A8-14E0-4159-9E7B-91A8D12EF020}" type="pres">
      <dgm:prSet presAssocID="{A609339E-59D0-4670-8A83-F85A10BE20CC}" presName="circle1" presStyleLbl="node1" presStyleIdx="0" presStyleCnt="5"/>
      <dgm:spPr/>
    </dgm:pt>
    <dgm:pt modelId="{223C68A1-BDC8-4068-9708-7B08FA534C22}" type="pres">
      <dgm:prSet presAssocID="{A609339E-59D0-4670-8A83-F85A10BE20CC}" presName="space" presStyleCnt="0"/>
      <dgm:spPr/>
    </dgm:pt>
    <dgm:pt modelId="{92AC6DB7-455B-403F-B9C1-5CA88856359E}" type="pres">
      <dgm:prSet presAssocID="{A609339E-59D0-4670-8A83-F85A10BE20CC}" presName="rect1" presStyleLbl="alignAcc1" presStyleIdx="0" presStyleCnt="5"/>
      <dgm:spPr/>
      <dgm:t>
        <a:bodyPr/>
        <a:lstStyle/>
        <a:p>
          <a:endParaRPr lang="en-US"/>
        </a:p>
      </dgm:t>
    </dgm:pt>
    <dgm:pt modelId="{CAD26551-371D-48ED-8951-3534E1396FAB}" type="pres">
      <dgm:prSet presAssocID="{68A23EA3-54B4-4F7D-B277-775273B998E5}" presName="vertSpace2" presStyleLbl="node1" presStyleIdx="0" presStyleCnt="5"/>
      <dgm:spPr/>
    </dgm:pt>
    <dgm:pt modelId="{3D08F66C-3BEA-406A-96C1-A22370E48F1D}" type="pres">
      <dgm:prSet presAssocID="{68A23EA3-54B4-4F7D-B277-775273B998E5}" presName="circle2" presStyleLbl="node1" presStyleIdx="1" presStyleCnt="5"/>
      <dgm:spPr/>
    </dgm:pt>
    <dgm:pt modelId="{ECCFAB42-DC6D-4BEF-8AE9-77E46D73EDC0}" type="pres">
      <dgm:prSet presAssocID="{68A23EA3-54B4-4F7D-B277-775273B998E5}" presName="rect2" presStyleLbl="alignAcc1" presStyleIdx="1" presStyleCnt="5" custLinFactNeighborX="0" custLinFactNeighborY="844"/>
      <dgm:spPr/>
      <dgm:t>
        <a:bodyPr/>
        <a:lstStyle/>
        <a:p>
          <a:endParaRPr lang="en-US"/>
        </a:p>
      </dgm:t>
    </dgm:pt>
    <dgm:pt modelId="{A09CD46C-97E5-46D5-B2EC-ABDF6F8EE898}" type="pres">
      <dgm:prSet presAssocID="{29B38D1D-9C6A-4016-8FCD-F5DC9EB0CDD4}" presName="vertSpace3" presStyleLbl="node1" presStyleIdx="1" presStyleCnt="5"/>
      <dgm:spPr/>
    </dgm:pt>
    <dgm:pt modelId="{4DDC0FA2-B5CE-422F-A585-3575D09E8619}" type="pres">
      <dgm:prSet presAssocID="{29B38D1D-9C6A-4016-8FCD-F5DC9EB0CDD4}" presName="circle3" presStyleLbl="node1" presStyleIdx="2" presStyleCnt="5"/>
      <dgm:spPr/>
    </dgm:pt>
    <dgm:pt modelId="{300017AF-D958-4C52-9ED5-F3910D92679B}" type="pres">
      <dgm:prSet presAssocID="{29B38D1D-9C6A-4016-8FCD-F5DC9EB0CDD4}" presName="rect3" presStyleLbl="alignAcc1" presStyleIdx="2" presStyleCnt="5"/>
      <dgm:spPr/>
      <dgm:t>
        <a:bodyPr/>
        <a:lstStyle/>
        <a:p>
          <a:endParaRPr lang="en-US"/>
        </a:p>
      </dgm:t>
    </dgm:pt>
    <dgm:pt modelId="{39069320-FDA6-4BDB-A52D-DAD2580954F0}" type="pres">
      <dgm:prSet presAssocID="{FD902B27-067B-4F13-B4F3-6D24E11376C5}" presName="vertSpace4" presStyleLbl="node1" presStyleIdx="2" presStyleCnt="5"/>
      <dgm:spPr/>
    </dgm:pt>
    <dgm:pt modelId="{3EFFCDDD-2372-4554-92DC-1CF8A3629E07}" type="pres">
      <dgm:prSet presAssocID="{FD902B27-067B-4F13-B4F3-6D24E11376C5}" presName="circle4" presStyleLbl="node1" presStyleIdx="3" presStyleCnt="5"/>
      <dgm:spPr/>
    </dgm:pt>
    <dgm:pt modelId="{65EAE023-F935-416C-91C7-70C9552998FC}" type="pres">
      <dgm:prSet presAssocID="{FD902B27-067B-4F13-B4F3-6D24E11376C5}" presName="rect4" presStyleLbl="alignAcc1" presStyleIdx="3" presStyleCnt="5"/>
      <dgm:spPr/>
      <dgm:t>
        <a:bodyPr/>
        <a:lstStyle/>
        <a:p>
          <a:endParaRPr lang="en-US"/>
        </a:p>
      </dgm:t>
    </dgm:pt>
    <dgm:pt modelId="{9916DD0A-498A-4175-B6FC-20BD92BFBA2D}" type="pres">
      <dgm:prSet presAssocID="{AB8247EC-66AC-44FF-BC31-831F6ED606AB}" presName="vertSpace5" presStyleLbl="node1" presStyleIdx="3" presStyleCnt="5"/>
      <dgm:spPr/>
    </dgm:pt>
    <dgm:pt modelId="{427540F3-8E0C-4695-A75B-14EBA507E02A}" type="pres">
      <dgm:prSet presAssocID="{AB8247EC-66AC-44FF-BC31-831F6ED606AB}" presName="circle5" presStyleLbl="node1" presStyleIdx="4" presStyleCnt="5"/>
      <dgm:spPr/>
    </dgm:pt>
    <dgm:pt modelId="{83954F8E-F6F2-4D36-8009-58F30B4F27AE}" type="pres">
      <dgm:prSet presAssocID="{AB8247EC-66AC-44FF-BC31-831F6ED606AB}" presName="rect5" presStyleLbl="alignAcc1" presStyleIdx="4" presStyleCnt="5"/>
      <dgm:spPr/>
      <dgm:t>
        <a:bodyPr/>
        <a:lstStyle/>
        <a:p>
          <a:endParaRPr lang="en-US"/>
        </a:p>
      </dgm:t>
    </dgm:pt>
    <dgm:pt modelId="{880C0A10-A94A-42DC-B5BA-75B85008E83B}" type="pres">
      <dgm:prSet presAssocID="{A609339E-59D0-4670-8A83-F85A10BE20CC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7B0B9-9338-4DE2-A9AE-298A22234657}" type="pres">
      <dgm:prSet presAssocID="{68A23EA3-54B4-4F7D-B277-775273B998E5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1E75A-DC72-4E29-BBB3-57C218CD0357}" type="pres">
      <dgm:prSet presAssocID="{29B38D1D-9C6A-4016-8FCD-F5DC9EB0CDD4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E3C49-6367-4159-84D2-33EE5F111A38}" type="pres">
      <dgm:prSet presAssocID="{FD902B27-067B-4F13-B4F3-6D24E11376C5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BBEC1-CB49-46E9-B09C-845A11A1CE0A}" type="pres">
      <dgm:prSet presAssocID="{AB8247EC-66AC-44FF-BC31-831F6ED606AB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BBFE98-243C-48A7-8B6A-EB1ED470506B}" type="presOf" srcId="{26F6492F-66A4-441A-8DEA-014C7C3EFE5E}" destId="{0135BE76-C802-425E-A92C-8393A9BB9062}" srcOrd="0" destOrd="0" presId="urn:microsoft.com/office/officeart/2005/8/layout/target3"/>
    <dgm:cxn modelId="{6A788EFF-FEEA-401D-AEE2-5EE67D6F3E5E}" srcId="{26F6492F-66A4-441A-8DEA-014C7C3EFE5E}" destId="{A609339E-59D0-4670-8A83-F85A10BE20CC}" srcOrd="0" destOrd="0" parTransId="{C99C3F25-A8A2-4778-804E-DAA13602682F}" sibTransId="{1E6787EF-73FF-403E-A5A1-01100C23D8A0}"/>
    <dgm:cxn modelId="{58B4C176-DAB5-440F-A99E-E1103640A33B}" srcId="{26F6492F-66A4-441A-8DEA-014C7C3EFE5E}" destId="{68A23EA3-54B4-4F7D-B277-775273B998E5}" srcOrd="1" destOrd="0" parTransId="{DCD18A8B-B9CE-48F8-A0E5-093FDED20B57}" sibTransId="{B478E309-61CF-49CC-9A37-E6ABD3390C11}"/>
    <dgm:cxn modelId="{F6F158B6-FCA0-4BB6-8F5D-A56E29B104D5}" type="presOf" srcId="{AB8247EC-66AC-44FF-BC31-831F6ED606AB}" destId="{9FCBBEC1-CB49-46E9-B09C-845A11A1CE0A}" srcOrd="1" destOrd="0" presId="urn:microsoft.com/office/officeart/2005/8/layout/target3"/>
    <dgm:cxn modelId="{F20970DA-5FA1-4A01-8E07-73D513F1F8DA}" type="presOf" srcId="{29B38D1D-9C6A-4016-8FCD-F5DC9EB0CDD4}" destId="{300017AF-D958-4C52-9ED5-F3910D92679B}" srcOrd="0" destOrd="0" presId="urn:microsoft.com/office/officeart/2005/8/layout/target3"/>
    <dgm:cxn modelId="{DF4CAF3E-3CA1-4B62-BCA9-E3D9B775DB21}" type="presOf" srcId="{68A23EA3-54B4-4F7D-B277-775273B998E5}" destId="{DA87B0B9-9338-4DE2-A9AE-298A22234657}" srcOrd="1" destOrd="0" presId="urn:microsoft.com/office/officeart/2005/8/layout/target3"/>
    <dgm:cxn modelId="{0EBB75A0-315C-4848-97FF-91A8382DAA86}" srcId="{26F6492F-66A4-441A-8DEA-014C7C3EFE5E}" destId="{AB8247EC-66AC-44FF-BC31-831F6ED606AB}" srcOrd="4" destOrd="0" parTransId="{FEAF456B-33D0-4896-86CC-4AE109D662B3}" sibTransId="{F5BD4D8B-7198-4CE7-9467-CD6F5EA52084}"/>
    <dgm:cxn modelId="{3B7A4154-79C4-4F1A-8C0E-66447A779EBE}" type="presOf" srcId="{FD902B27-067B-4F13-B4F3-6D24E11376C5}" destId="{65EAE023-F935-416C-91C7-70C9552998FC}" srcOrd="0" destOrd="0" presId="urn:microsoft.com/office/officeart/2005/8/layout/target3"/>
    <dgm:cxn modelId="{7728A32F-D64F-485A-BC5C-E93DC4169EB6}" srcId="{26F6492F-66A4-441A-8DEA-014C7C3EFE5E}" destId="{29B38D1D-9C6A-4016-8FCD-F5DC9EB0CDD4}" srcOrd="2" destOrd="0" parTransId="{222B7C8D-EDB4-4DE5-AC68-642926BDE7CF}" sibTransId="{942B54B8-B3FE-447E-84B3-D8EDCECB0291}"/>
    <dgm:cxn modelId="{526F228E-9AAE-42A4-8452-F87261B9BA06}" type="presOf" srcId="{FD902B27-067B-4F13-B4F3-6D24E11376C5}" destId="{674E3C49-6367-4159-84D2-33EE5F111A38}" srcOrd="1" destOrd="0" presId="urn:microsoft.com/office/officeart/2005/8/layout/target3"/>
    <dgm:cxn modelId="{1154DBE6-7E24-46FF-9C79-C6610EAB88A1}" type="presOf" srcId="{AB8247EC-66AC-44FF-BC31-831F6ED606AB}" destId="{83954F8E-F6F2-4D36-8009-58F30B4F27AE}" srcOrd="0" destOrd="0" presId="urn:microsoft.com/office/officeart/2005/8/layout/target3"/>
    <dgm:cxn modelId="{67680686-C815-4B0F-8035-1CF0F05CF335}" type="presOf" srcId="{29B38D1D-9C6A-4016-8FCD-F5DC9EB0CDD4}" destId="{C4B1E75A-DC72-4E29-BBB3-57C218CD0357}" srcOrd="1" destOrd="0" presId="urn:microsoft.com/office/officeart/2005/8/layout/target3"/>
    <dgm:cxn modelId="{DF790E56-99D7-4E26-A095-5D89888E205F}" srcId="{26F6492F-66A4-441A-8DEA-014C7C3EFE5E}" destId="{FD902B27-067B-4F13-B4F3-6D24E11376C5}" srcOrd="3" destOrd="0" parTransId="{0BF39514-9D06-4942-A48A-862A89C17781}" sibTransId="{1650BAC0-791D-4EC8-B060-418CC54D38C0}"/>
    <dgm:cxn modelId="{89D1E846-AC4C-4F3A-9C5D-C0E616547422}" type="presOf" srcId="{68A23EA3-54B4-4F7D-B277-775273B998E5}" destId="{ECCFAB42-DC6D-4BEF-8AE9-77E46D73EDC0}" srcOrd="0" destOrd="0" presId="urn:microsoft.com/office/officeart/2005/8/layout/target3"/>
    <dgm:cxn modelId="{D920260E-B590-4750-B655-4B115CC0CF1C}" type="presOf" srcId="{A609339E-59D0-4670-8A83-F85A10BE20CC}" destId="{92AC6DB7-455B-403F-B9C1-5CA88856359E}" srcOrd="0" destOrd="0" presId="urn:microsoft.com/office/officeart/2005/8/layout/target3"/>
    <dgm:cxn modelId="{046196DF-485D-4FB4-A88B-FA048572D77A}" type="presOf" srcId="{A609339E-59D0-4670-8A83-F85A10BE20CC}" destId="{880C0A10-A94A-42DC-B5BA-75B85008E83B}" srcOrd="1" destOrd="0" presId="urn:microsoft.com/office/officeart/2005/8/layout/target3"/>
    <dgm:cxn modelId="{389DD654-333B-4AD3-93A3-4C8B0558A8E0}" type="presParOf" srcId="{0135BE76-C802-425E-A92C-8393A9BB9062}" destId="{144D11A8-14E0-4159-9E7B-91A8D12EF020}" srcOrd="0" destOrd="0" presId="urn:microsoft.com/office/officeart/2005/8/layout/target3"/>
    <dgm:cxn modelId="{A2B701BC-DDC0-4931-B1CE-0EFEE1654153}" type="presParOf" srcId="{0135BE76-C802-425E-A92C-8393A9BB9062}" destId="{223C68A1-BDC8-4068-9708-7B08FA534C22}" srcOrd="1" destOrd="0" presId="urn:microsoft.com/office/officeart/2005/8/layout/target3"/>
    <dgm:cxn modelId="{2FB526DF-B0F0-49E9-A565-0440E9C81DB2}" type="presParOf" srcId="{0135BE76-C802-425E-A92C-8393A9BB9062}" destId="{92AC6DB7-455B-403F-B9C1-5CA88856359E}" srcOrd="2" destOrd="0" presId="urn:microsoft.com/office/officeart/2005/8/layout/target3"/>
    <dgm:cxn modelId="{656B96E3-9A1C-44EB-B119-96E766D9420B}" type="presParOf" srcId="{0135BE76-C802-425E-A92C-8393A9BB9062}" destId="{CAD26551-371D-48ED-8951-3534E1396FAB}" srcOrd="3" destOrd="0" presId="urn:microsoft.com/office/officeart/2005/8/layout/target3"/>
    <dgm:cxn modelId="{933F48DF-2EA2-48E1-A3AA-47E84726F313}" type="presParOf" srcId="{0135BE76-C802-425E-A92C-8393A9BB9062}" destId="{3D08F66C-3BEA-406A-96C1-A22370E48F1D}" srcOrd="4" destOrd="0" presId="urn:microsoft.com/office/officeart/2005/8/layout/target3"/>
    <dgm:cxn modelId="{3F21AB0A-B86F-4E1A-B7D3-A3D2C630CAF6}" type="presParOf" srcId="{0135BE76-C802-425E-A92C-8393A9BB9062}" destId="{ECCFAB42-DC6D-4BEF-8AE9-77E46D73EDC0}" srcOrd="5" destOrd="0" presId="urn:microsoft.com/office/officeart/2005/8/layout/target3"/>
    <dgm:cxn modelId="{CDD672C0-3600-4ACB-824C-0EEBFC53D3A7}" type="presParOf" srcId="{0135BE76-C802-425E-A92C-8393A9BB9062}" destId="{A09CD46C-97E5-46D5-B2EC-ABDF6F8EE898}" srcOrd="6" destOrd="0" presId="urn:microsoft.com/office/officeart/2005/8/layout/target3"/>
    <dgm:cxn modelId="{494E7466-9643-4D44-92F3-7C8C2E611F2C}" type="presParOf" srcId="{0135BE76-C802-425E-A92C-8393A9BB9062}" destId="{4DDC0FA2-B5CE-422F-A585-3575D09E8619}" srcOrd="7" destOrd="0" presId="urn:microsoft.com/office/officeart/2005/8/layout/target3"/>
    <dgm:cxn modelId="{7246CA5C-6149-4745-B1A1-D6815A229D30}" type="presParOf" srcId="{0135BE76-C802-425E-A92C-8393A9BB9062}" destId="{300017AF-D958-4C52-9ED5-F3910D92679B}" srcOrd="8" destOrd="0" presId="urn:microsoft.com/office/officeart/2005/8/layout/target3"/>
    <dgm:cxn modelId="{1D9A5238-1225-487E-8B19-5E9D16882853}" type="presParOf" srcId="{0135BE76-C802-425E-A92C-8393A9BB9062}" destId="{39069320-FDA6-4BDB-A52D-DAD2580954F0}" srcOrd="9" destOrd="0" presId="urn:microsoft.com/office/officeart/2005/8/layout/target3"/>
    <dgm:cxn modelId="{0C3737D4-2876-4A84-98D3-E679D237AE58}" type="presParOf" srcId="{0135BE76-C802-425E-A92C-8393A9BB9062}" destId="{3EFFCDDD-2372-4554-92DC-1CF8A3629E07}" srcOrd="10" destOrd="0" presId="urn:microsoft.com/office/officeart/2005/8/layout/target3"/>
    <dgm:cxn modelId="{B23291C8-4BD5-4250-BF38-60E004DC5289}" type="presParOf" srcId="{0135BE76-C802-425E-A92C-8393A9BB9062}" destId="{65EAE023-F935-416C-91C7-70C9552998FC}" srcOrd="11" destOrd="0" presId="urn:microsoft.com/office/officeart/2005/8/layout/target3"/>
    <dgm:cxn modelId="{E9E3E919-B056-44E5-A44D-6F415B87460C}" type="presParOf" srcId="{0135BE76-C802-425E-A92C-8393A9BB9062}" destId="{9916DD0A-498A-4175-B6FC-20BD92BFBA2D}" srcOrd="12" destOrd="0" presId="urn:microsoft.com/office/officeart/2005/8/layout/target3"/>
    <dgm:cxn modelId="{2061F307-575D-4C62-ACC8-D504AA137A1B}" type="presParOf" srcId="{0135BE76-C802-425E-A92C-8393A9BB9062}" destId="{427540F3-8E0C-4695-A75B-14EBA507E02A}" srcOrd="13" destOrd="0" presId="urn:microsoft.com/office/officeart/2005/8/layout/target3"/>
    <dgm:cxn modelId="{BC3C28C9-2224-456A-947B-953663C4D707}" type="presParOf" srcId="{0135BE76-C802-425E-A92C-8393A9BB9062}" destId="{83954F8E-F6F2-4D36-8009-58F30B4F27AE}" srcOrd="14" destOrd="0" presId="urn:microsoft.com/office/officeart/2005/8/layout/target3"/>
    <dgm:cxn modelId="{394E363C-CA4A-4A59-8A69-69D708B9660C}" type="presParOf" srcId="{0135BE76-C802-425E-A92C-8393A9BB9062}" destId="{880C0A10-A94A-42DC-B5BA-75B85008E83B}" srcOrd="15" destOrd="0" presId="urn:microsoft.com/office/officeart/2005/8/layout/target3"/>
    <dgm:cxn modelId="{5DF6A1C0-2AED-4B77-8379-AE2502455BF0}" type="presParOf" srcId="{0135BE76-C802-425E-A92C-8393A9BB9062}" destId="{DA87B0B9-9338-4DE2-A9AE-298A22234657}" srcOrd="16" destOrd="0" presId="urn:microsoft.com/office/officeart/2005/8/layout/target3"/>
    <dgm:cxn modelId="{CCF3DF26-EBB5-476A-85CC-33E5A503F86F}" type="presParOf" srcId="{0135BE76-C802-425E-A92C-8393A9BB9062}" destId="{C4B1E75A-DC72-4E29-BBB3-57C218CD0357}" srcOrd="17" destOrd="0" presId="urn:microsoft.com/office/officeart/2005/8/layout/target3"/>
    <dgm:cxn modelId="{AC41FCDF-A5FB-489D-8131-1CB520180B5D}" type="presParOf" srcId="{0135BE76-C802-425E-A92C-8393A9BB9062}" destId="{674E3C49-6367-4159-84D2-33EE5F111A38}" srcOrd="18" destOrd="0" presId="urn:microsoft.com/office/officeart/2005/8/layout/target3"/>
    <dgm:cxn modelId="{C570905F-917C-4116-8A29-15CB99B04DDE}" type="presParOf" srcId="{0135BE76-C802-425E-A92C-8393A9BB9062}" destId="{9FCBBEC1-CB49-46E9-B09C-845A11A1CE0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B7FF3AE-38CE-48B9-986B-D2CBBCD3EE8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D723E9A-9CAD-4D0B-8085-EE06D0CB44A6}">
      <dgm:prSet/>
      <dgm:spPr/>
      <dgm:t>
        <a:bodyPr/>
        <a:lstStyle/>
        <a:p>
          <a:pPr rtl="0"/>
          <a:r>
            <a:rPr lang="en-US" b="1" i="1" dirty="0" smtClean="0"/>
            <a:t>Video Teleconferencing saves Time and Resources</a:t>
          </a:r>
          <a:endParaRPr lang="en-US" dirty="0"/>
        </a:p>
      </dgm:t>
    </dgm:pt>
    <dgm:pt modelId="{7FE18AD8-B168-4143-8F10-5C560AD74AD1}" type="parTrans" cxnId="{6341B4F7-7559-460F-A09B-70EF4172F1DF}">
      <dgm:prSet/>
      <dgm:spPr/>
      <dgm:t>
        <a:bodyPr/>
        <a:lstStyle/>
        <a:p>
          <a:endParaRPr lang="en-US"/>
        </a:p>
      </dgm:t>
    </dgm:pt>
    <dgm:pt modelId="{D45F655F-2343-4182-AD03-2AD303042A6F}" type="sibTrans" cxnId="{6341B4F7-7559-460F-A09B-70EF4172F1DF}">
      <dgm:prSet/>
      <dgm:spPr/>
      <dgm:t>
        <a:bodyPr/>
        <a:lstStyle/>
        <a:p>
          <a:endParaRPr lang="en-US"/>
        </a:p>
      </dgm:t>
    </dgm:pt>
    <dgm:pt modelId="{FD51D0D0-BD9B-4C15-828A-A307A2B19358}">
      <dgm:prSet/>
      <dgm:spPr/>
      <dgm:t>
        <a:bodyPr/>
        <a:lstStyle/>
        <a:p>
          <a:pPr rtl="0"/>
          <a:r>
            <a:rPr lang="en-US" b="1" i="1" smtClean="0"/>
            <a:t>Potential of Technology to improve Participant Experience with use of Internet to Reduce in person court appearances</a:t>
          </a:r>
          <a:endParaRPr lang="en-US"/>
        </a:p>
      </dgm:t>
    </dgm:pt>
    <dgm:pt modelId="{E8172047-7EF7-44FB-9B5A-7C0BFF688822}" type="parTrans" cxnId="{7B327C3F-0DC3-4412-A65D-4411F0E3986A}">
      <dgm:prSet/>
      <dgm:spPr/>
      <dgm:t>
        <a:bodyPr/>
        <a:lstStyle/>
        <a:p>
          <a:endParaRPr lang="en-US"/>
        </a:p>
      </dgm:t>
    </dgm:pt>
    <dgm:pt modelId="{020A50C3-539D-4A00-A0FC-6612BA17D499}" type="sibTrans" cxnId="{7B327C3F-0DC3-4412-A65D-4411F0E3986A}">
      <dgm:prSet/>
      <dgm:spPr/>
      <dgm:t>
        <a:bodyPr/>
        <a:lstStyle/>
        <a:p>
          <a:endParaRPr lang="en-US"/>
        </a:p>
      </dgm:t>
    </dgm:pt>
    <dgm:pt modelId="{D6EB40D8-5B3F-45E0-9462-7FC3BDF1D543}">
      <dgm:prSet/>
      <dgm:spPr/>
      <dgm:t>
        <a:bodyPr/>
        <a:lstStyle/>
        <a:p>
          <a:pPr rtl="0"/>
          <a:r>
            <a:rPr lang="en-US" b="1" i="1" smtClean="0"/>
            <a:t>Policies to Manage Negative effects of Technology on Justice Process and Outcomes</a:t>
          </a:r>
          <a:endParaRPr lang="en-US"/>
        </a:p>
      </dgm:t>
    </dgm:pt>
    <dgm:pt modelId="{CDF6D7BD-8F80-4310-9738-47D33F495AA4}" type="parTrans" cxnId="{F3791A52-B21D-41BC-82BD-C594F06AB9EA}">
      <dgm:prSet/>
      <dgm:spPr/>
      <dgm:t>
        <a:bodyPr/>
        <a:lstStyle/>
        <a:p>
          <a:endParaRPr lang="en-US"/>
        </a:p>
      </dgm:t>
    </dgm:pt>
    <dgm:pt modelId="{F06FFC11-2D63-4CE0-9518-321115FC9864}" type="sibTrans" cxnId="{F3791A52-B21D-41BC-82BD-C594F06AB9EA}">
      <dgm:prSet/>
      <dgm:spPr/>
      <dgm:t>
        <a:bodyPr/>
        <a:lstStyle/>
        <a:p>
          <a:endParaRPr lang="en-US"/>
        </a:p>
      </dgm:t>
    </dgm:pt>
    <dgm:pt modelId="{DB6B5028-1B58-43B6-839C-F0488031BE16}">
      <dgm:prSet/>
      <dgm:spPr/>
      <dgm:t>
        <a:bodyPr/>
        <a:lstStyle/>
        <a:p>
          <a:pPr rtl="0"/>
          <a:r>
            <a:rPr lang="en-US" b="1" i="1" smtClean="0"/>
            <a:t>Tools for Workload Estimation</a:t>
          </a:r>
          <a:endParaRPr lang="en-US"/>
        </a:p>
      </dgm:t>
    </dgm:pt>
    <dgm:pt modelId="{72DFE07F-0047-44C3-906D-51A60BCB95E5}" type="parTrans" cxnId="{08A1C8D2-1235-48BA-9E46-25CE43FB62D0}">
      <dgm:prSet/>
      <dgm:spPr/>
      <dgm:t>
        <a:bodyPr/>
        <a:lstStyle/>
        <a:p>
          <a:endParaRPr lang="en-US"/>
        </a:p>
      </dgm:t>
    </dgm:pt>
    <dgm:pt modelId="{0CDC4215-5E3D-4C64-A7D7-ED4D15DBCFCA}" type="sibTrans" cxnId="{08A1C8D2-1235-48BA-9E46-25CE43FB62D0}">
      <dgm:prSet/>
      <dgm:spPr/>
      <dgm:t>
        <a:bodyPr/>
        <a:lstStyle/>
        <a:p>
          <a:endParaRPr lang="en-US"/>
        </a:p>
      </dgm:t>
    </dgm:pt>
    <dgm:pt modelId="{8A9D587A-3FB9-4116-B913-C6A1A82600D7}">
      <dgm:prSet/>
      <dgm:spPr/>
      <dgm:t>
        <a:bodyPr/>
        <a:lstStyle/>
        <a:p>
          <a:pPr rtl="0"/>
          <a:r>
            <a:rPr lang="en-US" b="1" i="1" smtClean="0"/>
            <a:t>Technology Limitations for Increasing Efficiency while Maintaining Due Process</a:t>
          </a:r>
          <a:endParaRPr lang="en-US"/>
        </a:p>
      </dgm:t>
    </dgm:pt>
    <dgm:pt modelId="{FF148DE6-148B-4692-973E-8AB82D95B974}" type="parTrans" cxnId="{2C2DA391-56B3-40D4-A8B7-34C3C284E3B8}">
      <dgm:prSet/>
      <dgm:spPr/>
      <dgm:t>
        <a:bodyPr/>
        <a:lstStyle/>
        <a:p>
          <a:endParaRPr lang="en-US"/>
        </a:p>
      </dgm:t>
    </dgm:pt>
    <dgm:pt modelId="{B50205DF-9878-4DF4-93C9-EE34437A1CE9}" type="sibTrans" cxnId="{2C2DA391-56B3-40D4-A8B7-34C3C284E3B8}">
      <dgm:prSet/>
      <dgm:spPr/>
      <dgm:t>
        <a:bodyPr/>
        <a:lstStyle/>
        <a:p>
          <a:endParaRPr lang="en-US"/>
        </a:p>
      </dgm:t>
    </dgm:pt>
    <dgm:pt modelId="{7905180F-ACBB-4D0B-B88B-F09E9DC74955}" type="pres">
      <dgm:prSet presAssocID="{DB7FF3AE-38CE-48B9-986B-D2CBBCD3EE8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9A13EB-7F65-49EC-AB67-6BD3F234E4F2}" type="pres">
      <dgm:prSet presAssocID="{1D723E9A-9CAD-4D0B-8085-EE06D0CB44A6}" presName="composite" presStyleCnt="0"/>
      <dgm:spPr/>
    </dgm:pt>
    <dgm:pt modelId="{1782B29F-675A-452E-825B-CA9D522C8E34}" type="pres">
      <dgm:prSet presAssocID="{1D723E9A-9CAD-4D0B-8085-EE06D0CB44A6}" presName="imgShp" presStyleLbl="fgImgPlace1" presStyleIdx="0" presStyleCnt="5"/>
      <dgm:spPr/>
    </dgm:pt>
    <dgm:pt modelId="{5385F4A6-113E-4C98-9627-68BB33685FB9}" type="pres">
      <dgm:prSet presAssocID="{1D723E9A-9CAD-4D0B-8085-EE06D0CB44A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22243-53FB-49DE-89AB-4E3CEBFD253A}" type="pres">
      <dgm:prSet presAssocID="{D45F655F-2343-4182-AD03-2AD303042A6F}" presName="spacing" presStyleCnt="0"/>
      <dgm:spPr/>
    </dgm:pt>
    <dgm:pt modelId="{90D67A75-AD7C-4D61-8FC5-E6AE4D8098DA}" type="pres">
      <dgm:prSet presAssocID="{FD51D0D0-BD9B-4C15-828A-A307A2B19358}" presName="composite" presStyleCnt="0"/>
      <dgm:spPr/>
    </dgm:pt>
    <dgm:pt modelId="{FE37CF2B-05F8-4CA6-97ED-D8A2361DC63F}" type="pres">
      <dgm:prSet presAssocID="{FD51D0D0-BD9B-4C15-828A-A307A2B19358}" presName="imgShp" presStyleLbl="fgImgPlace1" presStyleIdx="1" presStyleCnt="5"/>
      <dgm:spPr/>
    </dgm:pt>
    <dgm:pt modelId="{2D9792F1-4B90-4F53-B7D7-1B4F6436AD72}" type="pres">
      <dgm:prSet presAssocID="{FD51D0D0-BD9B-4C15-828A-A307A2B1935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A386C-AF10-43D3-99B5-DD8F722C0E0C}" type="pres">
      <dgm:prSet presAssocID="{020A50C3-539D-4A00-A0FC-6612BA17D499}" presName="spacing" presStyleCnt="0"/>
      <dgm:spPr/>
    </dgm:pt>
    <dgm:pt modelId="{EDF68AC7-E274-494F-9036-BE8C8E59E7F8}" type="pres">
      <dgm:prSet presAssocID="{D6EB40D8-5B3F-45E0-9462-7FC3BDF1D543}" presName="composite" presStyleCnt="0"/>
      <dgm:spPr/>
    </dgm:pt>
    <dgm:pt modelId="{4FFD788E-2389-4A9F-AF2A-6AA2A3AEDED0}" type="pres">
      <dgm:prSet presAssocID="{D6EB40D8-5B3F-45E0-9462-7FC3BDF1D543}" presName="imgShp" presStyleLbl="fgImgPlace1" presStyleIdx="2" presStyleCnt="5"/>
      <dgm:spPr/>
    </dgm:pt>
    <dgm:pt modelId="{7696FB22-0384-441A-AC50-05FFB1EF302D}" type="pres">
      <dgm:prSet presAssocID="{D6EB40D8-5B3F-45E0-9462-7FC3BDF1D54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D784D-800B-41BE-8266-7DD99F640421}" type="pres">
      <dgm:prSet presAssocID="{F06FFC11-2D63-4CE0-9518-321115FC9864}" presName="spacing" presStyleCnt="0"/>
      <dgm:spPr/>
    </dgm:pt>
    <dgm:pt modelId="{4EE5DC95-627F-47B4-8A97-48305BE57B6C}" type="pres">
      <dgm:prSet presAssocID="{DB6B5028-1B58-43B6-839C-F0488031BE16}" presName="composite" presStyleCnt="0"/>
      <dgm:spPr/>
    </dgm:pt>
    <dgm:pt modelId="{8A21E9A1-C6E4-49DE-B4B1-90DC015BBBB9}" type="pres">
      <dgm:prSet presAssocID="{DB6B5028-1B58-43B6-839C-F0488031BE16}" presName="imgShp" presStyleLbl="fgImgPlace1" presStyleIdx="3" presStyleCnt="5"/>
      <dgm:spPr/>
    </dgm:pt>
    <dgm:pt modelId="{1D78CAC2-236E-4C8E-A229-08356ED3DC8A}" type="pres">
      <dgm:prSet presAssocID="{DB6B5028-1B58-43B6-839C-F0488031BE16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F9AB8-F135-41CE-9582-70E3AF88C342}" type="pres">
      <dgm:prSet presAssocID="{0CDC4215-5E3D-4C64-A7D7-ED4D15DBCFCA}" presName="spacing" presStyleCnt="0"/>
      <dgm:spPr/>
    </dgm:pt>
    <dgm:pt modelId="{ACE9B220-1A2B-4DAA-BD7B-0F8ED40FD1A5}" type="pres">
      <dgm:prSet presAssocID="{8A9D587A-3FB9-4116-B913-C6A1A82600D7}" presName="composite" presStyleCnt="0"/>
      <dgm:spPr/>
    </dgm:pt>
    <dgm:pt modelId="{FA15DBBE-A5D1-447A-9901-D0CAC7FD17F4}" type="pres">
      <dgm:prSet presAssocID="{8A9D587A-3FB9-4116-B913-C6A1A82600D7}" presName="imgShp" presStyleLbl="fgImgPlace1" presStyleIdx="4" presStyleCnt="5"/>
      <dgm:spPr/>
    </dgm:pt>
    <dgm:pt modelId="{4EC7B179-84CC-4A25-9D5A-D890CB01BD69}" type="pres">
      <dgm:prSet presAssocID="{8A9D587A-3FB9-4116-B913-C6A1A82600D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41B4F7-7559-460F-A09B-70EF4172F1DF}" srcId="{DB7FF3AE-38CE-48B9-986B-D2CBBCD3EE81}" destId="{1D723E9A-9CAD-4D0B-8085-EE06D0CB44A6}" srcOrd="0" destOrd="0" parTransId="{7FE18AD8-B168-4143-8F10-5C560AD74AD1}" sibTransId="{D45F655F-2343-4182-AD03-2AD303042A6F}"/>
    <dgm:cxn modelId="{08A1C8D2-1235-48BA-9E46-25CE43FB62D0}" srcId="{DB7FF3AE-38CE-48B9-986B-D2CBBCD3EE81}" destId="{DB6B5028-1B58-43B6-839C-F0488031BE16}" srcOrd="3" destOrd="0" parTransId="{72DFE07F-0047-44C3-906D-51A60BCB95E5}" sibTransId="{0CDC4215-5E3D-4C64-A7D7-ED4D15DBCFCA}"/>
    <dgm:cxn modelId="{9A9E440E-3E66-4710-A1AE-3C7B5A657DB6}" type="presOf" srcId="{8A9D587A-3FB9-4116-B913-C6A1A82600D7}" destId="{4EC7B179-84CC-4A25-9D5A-D890CB01BD69}" srcOrd="0" destOrd="0" presId="urn:microsoft.com/office/officeart/2005/8/layout/vList3"/>
    <dgm:cxn modelId="{355A5198-9942-4AA5-B936-EBB24DCB2CF0}" type="presOf" srcId="{DB6B5028-1B58-43B6-839C-F0488031BE16}" destId="{1D78CAC2-236E-4C8E-A229-08356ED3DC8A}" srcOrd="0" destOrd="0" presId="urn:microsoft.com/office/officeart/2005/8/layout/vList3"/>
    <dgm:cxn modelId="{CB325AC7-B262-465B-AABB-48C4C5B4BE1E}" type="presOf" srcId="{1D723E9A-9CAD-4D0B-8085-EE06D0CB44A6}" destId="{5385F4A6-113E-4C98-9627-68BB33685FB9}" srcOrd="0" destOrd="0" presId="urn:microsoft.com/office/officeart/2005/8/layout/vList3"/>
    <dgm:cxn modelId="{4364021B-9778-4A6D-AB5F-518E0837D838}" type="presOf" srcId="{D6EB40D8-5B3F-45E0-9462-7FC3BDF1D543}" destId="{7696FB22-0384-441A-AC50-05FFB1EF302D}" srcOrd="0" destOrd="0" presId="urn:microsoft.com/office/officeart/2005/8/layout/vList3"/>
    <dgm:cxn modelId="{21BAE9B1-DCA0-4482-8AD1-2866CAB686FD}" type="presOf" srcId="{FD51D0D0-BD9B-4C15-828A-A307A2B19358}" destId="{2D9792F1-4B90-4F53-B7D7-1B4F6436AD72}" srcOrd="0" destOrd="0" presId="urn:microsoft.com/office/officeart/2005/8/layout/vList3"/>
    <dgm:cxn modelId="{7B327C3F-0DC3-4412-A65D-4411F0E3986A}" srcId="{DB7FF3AE-38CE-48B9-986B-D2CBBCD3EE81}" destId="{FD51D0D0-BD9B-4C15-828A-A307A2B19358}" srcOrd="1" destOrd="0" parTransId="{E8172047-7EF7-44FB-9B5A-7C0BFF688822}" sibTransId="{020A50C3-539D-4A00-A0FC-6612BA17D499}"/>
    <dgm:cxn modelId="{F3791A52-B21D-41BC-82BD-C594F06AB9EA}" srcId="{DB7FF3AE-38CE-48B9-986B-D2CBBCD3EE81}" destId="{D6EB40D8-5B3F-45E0-9462-7FC3BDF1D543}" srcOrd="2" destOrd="0" parTransId="{CDF6D7BD-8F80-4310-9738-47D33F495AA4}" sibTransId="{F06FFC11-2D63-4CE0-9518-321115FC9864}"/>
    <dgm:cxn modelId="{2C2DA391-56B3-40D4-A8B7-34C3C284E3B8}" srcId="{DB7FF3AE-38CE-48B9-986B-D2CBBCD3EE81}" destId="{8A9D587A-3FB9-4116-B913-C6A1A82600D7}" srcOrd="4" destOrd="0" parTransId="{FF148DE6-148B-4692-973E-8AB82D95B974}" sibTransId="{B50205DF-9878-4DF4-93C9-EE34437A1CE9}"/>
    <dgm:cxn modelId="{0734069A-F05C-47F4-9CED-AA5D1D00D47E}" type="presOf" srcId="{DB7FF3AE-38CE-48B9-986B-D2CBBCD3EE81}" destId="{7905180F-ACBB-4D0B-B88B-F09E9DC74955}" srcOrd="0" destOrd="0" presId="urn:microsoft.com/office/officeart/2005/8/layout/vList3"/>
    <dgm:cxn modelId="{71A591EB-E08C-409B-B13E-C8319C835BA2}" type="presParOf" srcId="{7905180F-ACBB-4D0B-B88B-F09E9DC74955}" destId="{199A13EB-7F65-49EC-AB67-6BD3F234E4F2}" srcOrd="0" destOrd="0" presId="urn:microsoft.com/office/officeart/2005/8/layout/vList3"/>
    <dgm:cxn modelId="{516BC47D-C67E-4D75-8BA0-73B8A06E6A02}" type="presParOf" srcId="{199A13EB-7F65-49EC-AB67-6BD3F234E4F2}" destId="{1782B29F-675A-452E-825B-CA9D522C8E34}" srcOrd="0" destOrd="0" presId="urn:microsoft.com/office/officeart/2005/8/layout/vList3"/>
    <dgm:cxn modelId="{4DC5DAB4-C8E6-4D92-9F24-117AAD5B3842}" type="presParOf" srcId="{199A13EB-7F65-49EC-AB67-6BD3F234E4F2}" destId="{5385F4A6-113E-4C98-9627-68BB33685FB9}" srcOrd="1" destOrd="0" presId="urn:microsoft.com/office/officeart/2005/8/layout/vList3"/>
    <dgm:cxn modelId="{25739886-F62D-4652-81D1-92A14B41D018}" type="presParOf" srcId="{7905180F-ACBB-4D0B-B88B-F09E9DC74955}" destId="{C7822243-53FB-49DE-89AB-4E3CEBFD253A}" srcOrd="1" destOrd="0" presId="urn:microsoft.com/office/officeart/2005/8/layout/vList3"/>
    <dgm:cxn modelId="{926EF02C-47B0-4F93-B3ED-997648D45169}" type="presParOf" srcId="{7905180F-ACBB-4D0B-B88B-F09E9DC74955}" destId="{90D67A75-AD7C-4D61-8FC5-E6AE4D8098DA}" srcOrd="2" destOrd="0" presId="urn:microsoft.com/office/officeart/2005/8/layout/vList3"/>
    <dgm:cxn modelId="{FA6F2A62-37D4-4E20-98B8-29115DB1582E}" type="presParOf" srcId="{90D67A75-AD7C-4D61-8FC5-E6AE4D8098DA}" destId="{FE37CF2B-05F8-4CA6-97ED-D8A2361DC63F}" srcOrd="0" destOrd="0" presId="urn:microsoft.com/office/officeart/2005/8/layout/vList3"/>
    <dgm:cxn modelId="{3305DE33-C6D3-4D73-B0CC-075245F8D8D7}" type="presParOf" srcId="{90D67A75-AD7C-4D61-8FC5-E6AE4D8098DA}" destId="{2D9792F1-4B90-4F53-B7D7-1B4F6436AD72}" srcOrd="1" destOrd="0" presId="urn:microsoft.com/office/officeart/2005/8/layout/vList3"/>
    <dgm:cxn modelId="{17948FDA-BD5D-4E68-9780-34C6A1E2A0E7}" type="presParOf" srcId="{7905180F-ACBB-4D0B-B88B-F09E9DC74955}" destId="{668A386C-AF10-43D3-99B5-DD8F722C0E0C}" srcOrd="3" destOrd="0" presId="urn:microsoft.com/office/officeart/2005/8/layout/vList3"/>
    <dgm:cxn modelId="{D6E988AA-5207-4D6C-8F66-AAF4451B8D7F}" type="presParOf" srcId="{7905180F-ACBB-4D0B-B88B-F09E9DC74955}" destId="{EDF68AC7-E274-494F-9036-BE8C8E59E7F8}" srcOrd="4" destOrd="0" presId="urn:microsoft.com/office/officeart/2005/8/layout/vList3"/>
    <dgm:cxn modelId="{13F861B6-10B5-44A8-B1B2-CC4B881F5254}" type="presParOf" srcId="{EDF68AC7-E274-494F-9036-BE8C8E59E7F8}" destId="{4FFD788E-2389-4A9F-AF2A-6AA2A3AEDED0}" srcOrd="0" destOrd="0" presId="urn:microsoft.com/office/officeart/2005/8/layout/vList3"/>
    <dgm:cxn modelId="{AEF92092-7412-431E-A8F8-4DB48454D76C}" type="presParOf" srcId="{EDF68AC7-E274-494F-9036-BE8C8E59E7F8}" destId="{7696FB22-0384-441A-AC50-05FFB1EF302D}" srcOrd="1" destOrd="0" presId="urn:microsoft.com/office/officeart/2005/8/layout/vList3"/>
    <dgm:cxn modelId="{E55834BC-5FF9-4A01-B0C0-CCA7F4D75A2F}" type="presParOf" srcId="{7905180F-ACBB-4D0B-B88B-F09E9DC74955}" destId="{E62D784D-800B-41BE-8266-7DD99F640421}" srcOrd="5" destOrd="0" presId="urn:microsoft.com/office/officeart/2005/8/layout/vList3"/>
    <dgm:cxn modelId="{A438A974-1C38-4461-9DBC-4AFB9BC0B065}" type="presParOf" srcId="{7905180F-ACBB-4D0B-B88B-F09E9DC74955}" destId="{4EE5DC95-627F-47B4-8A97-48305BE57B6C}" srcOrd="6" destOrd="0" presId="urn:microsoft.com/office/officeart/2005/8/layout/vList3"/>
    <dgm:cxn modelId="{25DFFE07-C34E-4BA1-8535-3D08B83D29D8}" type="presParOf" srcId="{4EE5DC95-627F-47B4-8A97-48305BE57B6C}" destId="{8A21E9A1-C6E4-49DE-B4B1-90DC015BBBB9}" srcOrd="0" destOrd="0" presId="urn:microsoft.com/office/officeart/2005/8/layout/vList3"/>
    <dgm:cxn modelId="{63F497C9-AD0E-407C-87E3-3F584C65319B}" type="presParOf" srcId="{4EE5DC95-627F-47B4-8A97-48305BE57B6C}" destId="{1D78CAC2-236E-4C8E-A229-08356ED3DC8A}" srcOrd="1" destOrd="0" presId="urn:microsoft.com/office/officeart/2005/8/layout/vList3"/>
    <dgm:cxn modelId="{D8ECC1E1-3CFC-45EC-8452-CCDEEF14F647}" type="presParOf" srcId="{7905180F-ACBB-4D0B-B88B-F09E9DC74955}" destId="{72DF9AB8-F135-41CE-9582-70E3AF88C342}" srcOrd="7" destOrd="0" presId="urn:microsoft.com/office/officeart/2005/8/layout/vList3"/>
    <dgm:cxn modelId="{1A70195C-9EED-452A-8B97-C058C4A44B35}" type="presParOf" srcId="{7905180F-ACBB-4D0B-B88B-F09E9DC74955}" destId="{ACE9B220-1A2B-4DAA-BD7B-0F8ED40FD1A5}" srcOrd="8" destOrd="0" presId="urn:microsoft.com/office/officeart/2005/8/layout/vList3"/>
    <dgm:cxn modelId="{39C9AF52-ACEA-45F7-93F6-B993B816BF3D}" type="presParOf" srcId="{ACE9B220-1A2B-4DAA-BD7B-0F8ED40FD1A5}" destId="{FA15DBBE-A5D1-447A-9901-D0CAC7FD17F4}" srcOrd="0" destOrd="0" presId="urn:microsoft.com/office/officeart/2005/8/layout/vList3"/>
    <dgm:cxn modelId="{61C726DC-9610-4A63-B8D3-875FFEBC0112}" type="presParOf" srcId="{ACE9B220-1A2B-4DAA-BD7B-0F8ED40FD1A5}" destId="{4EC7B179-84CC-4A25-9D5A-D890CB01BD6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5F985E7-48B4-4945-AE8D-0C4F61593F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BC3C08-E08F-4649-B0DB-2590EE0FFB5A}">
      <dgm:prSet/>
      <dgm:spPr/>
      <dgm:t>
        <a:bodyPr/>
        <a:lstStyle/>
        <a:p>
          <a:pPr rtl="0"/>
          <a:r>
            <a:rPr lang="en-US" dirty="0" smtClean="0"/>
            <a:t>  COURT INNOVATION AGENDA</a:t>
          </a:r>
          <a:endParaRPr lang="en-US" dirty="0"/>
        </a:p>
      </dgm:t>
    </dgm:pt>
    <dgm:pt modelId="{B7561B2C-50A8-42C6-AF60-762DEB302BA7}" type="parTrans" cxnId="{678D0245-B276-40CA-8493-D3BBCEE9DDFE}">
      <dgm:prSet/>
      <dgm:spPr/>
      <dgm:t>
        <a:bodyPr/>
        <a:lstStyle/>
        <a:p>
          <a:endParaRPr lang="en-US"/>
        </a:p>
      </dgm:t>
    </dgm:pt>
    <dgm:pt modelId="{47FDE634-3D4E-4ACC-9CEB-DD64709C74A9}" type="sibTrans" cxnId="{678D0245-B276-40CA-8493-D3BBCEE9DDFE}">
      <dgm:prSet/>
      <dgm:spPr/>
      <dgm:t>
        <a:bodyPr/>
        <a:lstStyle/>
        <a:p>
          <a:endParaRPr lang="en-US"/>
        </a:p>
      </dgm:t>
    </dgm:pt>
    <dgm:pt modelId="{E5F60CBF-73D2-4D03-AB11-EADA0C6B6E05}" type="pres">
      <dgm:prSet presAssocID="{B5F985E7-48B4-4945-AE8D-0C4F61593F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16AE99-66C5-448B-A361-59FD24482467}" type="pres">
      <dgm:prSet presAssocID="{B1BC3C08-E08F-4649-B0DB-2590EE0FFB5A}" presName="parentText" presStyleLbl="node1" presStyleIdx="0" presStyleCnt="1" custScaleX="100000" custScaleY="99862" custLinFactNeighborY="-116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D0245-B276-40CA-8493-D3BBCEE9DDFE}" srcId="{B5F985E7-48B4-4945-AE8D-0C4F61593FFB}" destId="{B1BC3C08-E08F-4649-B0DB-2590EE0FFB5A}" srcOrd="0" destOrd="0" parTransId="{B7561B2C-50A8-42C6-AF60-762DEB302BA7}" sibTransId="{47FDE634-3D4E-4ACC-9CEB-DD64709C74A9}"/>
    <dgm:cxn modelId="{3660527B-43C8-46FA-A196-490995930C14}" type="presOf" srcId="{B5F985E7-48B4-4945-AE8D-0C4F61593FFB}" destId="{E5F60CBF-73D2-4D03-AB11-EADA0C6B6E05}" srcOrd="0" destOrd="0" presId="urn:microsoft.com/office/officeart/2005/8/layout/vList2"/>
    <dgm:cxn modelId="{B2F47DDA-A9BE-4362-BBA6-BA49F3FB8708}" type="presOf" srcId="{B1BC3C08-E08F-4649-B0DB-2590EE0FFB5A}" destId="{5516AE99-66C5-448B-A361-59FD24482467}" srcOrd="0" destOrd="0" presId="urn:microsoft.com/office/officeart/2005/8/layout/vList2"/>
    <dgm:cxn modelId="{70D30CDC-8740-4ED5-AD90-C934EA6636D5}" type="presParOf" srcId="{E5F60CBF-73D2-4D03-AB11-EADA0C6B6E05}" destId="{5516AE99-66C5-448B-A361-59FD244824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301B279-A9A9-484F-809F-E84C43E0D5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96E661-A99B-4E97-927D-E51BAF6782DB}">
      <dgm:prSet/>
      <dgm:spPr/>
      <dgm:t>
        <a:bodyPr/>
        <a:lstStyle/>
        <a:p>
          <a:pPr rtl="0"/>
          <a:r>
            <a:rPr lang="en-US" b="1" i="1" smtClean="0"/>
            <a:t>THEMES</a:t>
          </a:r>
          <a:endParaRPr lang="en-US"/>
        </a:p>
      </dgm:t>
    </dgm:pt>
    <dgm:pt modelId="{7A2ED588-6444-4CE6-9057-046B198C2DFA}" type="parTrans" cxnId="{D3CECDCE-F3EB-4595-9697-BE8D8C99824C}">
      <dgm:prSet/>
      <dgm:spPr/>
      <dgm:t>
        <a:bodyPr/>
        <a:lstStyle/>
        <a:p>
          <a:endParaRPr lang="en-US"/>
        </a:p>
      </dgm:t>
    </dgm:pt>
    <dgm:pt modelId="{A66DB3B0-A182-4A13-A3CF-C084988DCCB5}" type="sibTrans" cxnId="{D3CECDCE-F3EB-4595-9697-BE8D8C99824C}">
      <dgm:prSet/>
      <dgm:spPr/>
      <dgm:t>
        <a:bodyPr/>
        <a:lstStyle/>
        <a:p>
          <a:endParaRPr lang="en-US"/>
        </a:p>
      </dgm:t>
    </dgm:pt>
    <dgm:pt modelId="{C8542676-B385-443B-9742-A2C6A2E72200}" type="pres">
      <dgm:prSet presAssocID="{F301B279-A9A9-484F-809F-E84C43E0D5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1F14D1-D537-4EE1-A4A7-064C2374B247}" type="pres">
      <dgm:prSet presAssocID="{8596E661-A99B-4E97-927D-E51BAF6782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9F6CC6-B549-4076-8907-219E5FA23A66}" type="presOf" srcId="{8596E661-A99B-4E97-927D-E51BAF6782DB}" destId="{4D1F14D1-D537-4EE1-A4A7-064C2374B247}" srcOrd="0" destOrd="0" presId="urn:microsoft.com/office/officeart/2005/8/layout/vList2"/>
    <dgm:cxn modelId="{D3CECDCE-F3EB-4595-9697-BE8D8C99824C}" srcId="{F301B279-A9A9-484F-809F-E84C43E0D5DA}" destId="{8596E661-A99B-4E97-927D-E51BAF6782DB}" srcOrd="0" destOrd="0" parTransId="{7A2ED588-6444-4CE6-9057-046B198C2DFA}" sibTransId="{A66DB3B0-A182-4A13-A3CF-C084988DCCB5}"/>
    <dgm:cxn modelId="{8FF69D8F-907C-4BC5-8BB8-12489BDABA0A}" type="presOf" srcId="{F301B279-A9A9-484F-809F-E84C43E0D5DA}" destId="{C8542676-B385-443B-9742-A2C6A2E72200}" srcOrd="0" destOrd="0" presId="urn:microsoft.com/office/officeart/2005/8/layout/vList2"/>
    <dgm:cxn modelId="{23F044CC-6645-456D-B6D6-2E9C9856581E}" type="presParOf" srcId="{C8542676-B385-443B-9742-A2C6A2E72200}" destId="{4D1F14D1-D537-4EE1-A4A7-064C2374B2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E21822A-0767-4700-93C2-095108F8C0B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036954-5A3E-4087-BEFB-009B0BC927DC}">
      <dgm:prSet/>
      <dgm:spPr/>
      <dgm:t>
        <a:bodyPr/>
        <a:lstStyle/>
        <a:p>
          <a:pPr rtl="0"/>
          <a:r>
            <a:rPr lang="en-US" b="1" smtClean="0"/>
            <a:t>Security and Emergency Preparedness</a:t>
          </a:r>
          <a:endParaRPr lang="en-US"/>
        </a:p>
      </dgm:t>
    </dgm:pt>
    <dgm:pt modelId="{581F466D-DAD4-439F-9AB7-549219D33310}" type="parTrans" cxnId="{DB1AD67A-044B-4F90-A4D7-3099BFCF35C3}">
      <dgm:prSet/>
      <dgm:spPr/>
      <dgm:t>
        <a:bodyPr/>
        <a:lstStyle/>
        <a:p>
          <a:endParaRPr lang="en-US"/>
        </a:p>
      </dgm:t>
    </dgm:pt>
    <dgm:pt modelId="{3A7D289E-E31F-4227-98C9-87F7C6BCC131}" type="sibTrans" cxnId="{DB1AD67A-044B-4F90-A4D7-3099BFCF35C3}">
      <dgm:prSet/>
      <dgm:spPr/>
      <dgm:t>
        <a:bodyPr/>
        <a:lstStyle/>
        <a:p>
          <a:endParaRPr lang="en-US"/>
        </a:p>
      </dgm:t>
    </dgm:pt>
    <dgm:pt modelId="{F250D5B4-D6EB-4447-BBAC-5E6EB20B562D}" type="pres">
      <dgm:prSet presAssocID="{3E21822A-0767-4700-93C2-095108F8C0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C79E57-BE53-4E2F-B628-10688272942A}" type="pres">
      <dgm:prSet presAssocID="{DE036954-5A3E-4087-BEFB-009B0BC927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1AD67A-044B-4F90-A4D7-3099BFCF35C3}" srcId="{3E21822A-0767-4700-93C2-095108F8C0B7}" destId="{DE036954-5A3E-4087-BEFB-009B0BC927DC}" srcOrd="0" destOrd="0" parTransId="{581F466D-DAD4-439F-9AB7-549219D33310}" sibTransId="{3A7D289E-E31F-4227-98C9-87F7C6BCC131}"/>
    <dgm:cxn modelId="{74429919-FF70-4BE7-99D0-91A79032C395}" type="presOf" srcId="{DE036954-5A3E-4087-BEFB-009B0BC927DC}" destId="{A3C79E57-BE53-4E2F-B628-10688272942A}" srcOrd="0" destOrd="0" presId="urn:microsoft.com/office/officeart/2005/8/layout/vList2"/>
    <dgm:cxn modelId="{B540E756-569D-4789-9194-EF7DDDFCEF38}" type="presOf" srcId="{3E21822A-0767-4700-93C2-095108F8C0B7}" destId="{F250D5B4-D6EB-4447-BBAC-5E6EB20B562D}" srcOrd="0" destOrd="0" presId="urn:microsoft.com/office/officeart/2005/8/layout/vList2"/>
    <dgm:cxn modelId="{876254BE-1274-4190-BD50-C9913DC8B6D6}" type="presParOf" srcId="{F250D5B4-D6EB-4447-BBAC-5E6EB20B562D}" destId="{A3C79E57-BE53-4E2F-B628-1068827294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ECCAAE3-C71A-46D6-911C-EB3A3FD632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5B0C224-2815-42A8-82AA-590B1482D2FE}">
      <dgm:prSet/>
      <dgm:spPr/>
      <dgm:t>
        <a:bodyPr/>
        <a:lstStyle/>
        <a:p>
          <a:pPr rtl="0"/>
          <a:r>
            <a:rPr lang="en-US" b="1" i="1" smtClean="0"/>
            <a:t>Emergency Alert Technology</a:t>
          </a:r>
          <a:endParaRPr lang="en-US"/>
        </a:p>
      </dgm:t>
    </dgm:pt>
    <dgm:pt modelId="{8AF82DB6-75AE-4803-8368-570B701A0CA8}" type="parTrans" cxnId="{746B56E0-1DCC-4BDE-A0B1-0752B37EAC90}">
      <dgm:prSet/>
      <dgm:spPr/>
      <dgm:t>
        <a:bodyPr/>
        <a:lstStyle/>
        <a:p>
          <a:endParaRPr lang="en-US"/>
        </a:p>
      </dgm:t>
    </dgm:pt>
    <dgm:pt modelId="{69409811-8836-448C-BE4B-D6F2A98A61CA}" type="sibTrans" cxnId="{746B56E0-1DCC-4BDE-A0B1-0752B37EAC90}">
      <dgm:prSet/>
      <dgm:spPr/>
      <dgm:t>
        <a:bodyPr/>
        <a:lstStyle/>
        <a:p>
          <a:endParaRPr lang="en-US"/>
        </a:p>
      </dgm:t>
    </dgm:pt>
    <dgm:pt modelId="{DAB343DE-6B38-499E-BE1D-6C65530A947F}">
      <dgm:prSet/>
      <dgm:spPr/>
      <dgm:t>
        <a:bodyPr/>
        <a:lstStyle/>
        <a:p>
          <a:pPr rtl="0"/>
          <a:r>
            <a:rPr lang="en-US" b="1" i="1" smtClean="0"/>
            <a:t>Remote Data Backup</a:t>
          </a:r>
          <a:endParaRPr lang="en-US"/>
        </a:p>
      </dgm:t>
    </dgm:pt>
    <dgm:pt modelId="{05EC2883-C681-49BA-8447-7371E026F22A}" type="parTrans" cxnId="{DFF4ECE8-2269-4225-B43A-3829E3198B82}">
      <dgm:prSet/>
      <dgm:spPr/>
      <dgm:t>
        <a:bodyPr/>
        <a:lstStyle/>
        <a:p>
          <a:endParaRPr lang="en-US"/>
        </a:p>
      </dgm:t>
    </dgm:pt>
    <dgm:pt modelId="{FA70B7A0-417E-4914-9373-47E32DC62E78}" type="sibTrans" cxnId="{DFF4ECE8-2269-4225-B43A-3829E3198B82}">
      <dgm:prSet/>
      <dgm:spPr/>
      <dgm:t>
        <a:bodyPr/>
        <a:lstStyle/>
        <a:p>
          <a:endParaRPr lang="en-US"/>
        </a:p>
      </dgm:t>
    </dgm:pt>
    <dgm:pt modelId="{53E9175D-B536-434D-A8A3-48189D0786E6}" type="pres">
      <dgm:prSet presAssocID="{FECCAAE3-C71A-46D6-911C-EB3A3FD632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9A2EA-E7C0-40B6-8FD7-5FCD17900C07}" type="pres">
      <dgm:prSet presAssocID="{25B0C224-2815-42A8-82AA-590B1482D2FE}" presName="composite" presStyleCnt="0"/>
      <dgm:spPr/>
    </dgm:pt>
    <dgm:pt modelId="{C3C7FB6E-FC55-4C82-86DC-3B4E29A7F903}" type="pres">
      <dgm:prSet presAssocID="{25B0C224-2815-42A8-82AA-590B1482D2FE}" presName="imgShp" presStyleLbl="fgImgPlace1" presStyleIdx="0" presStyleCnt="2"/>
      <dgm:spPr/>
    </dgm:pt>
    <dgm:pt modelId="{19D59E89-4304-4059-A38A-7F32DBD70101}" type="pres">
      <dgm:prSet presAssocID="{25B0C224-2815-42A8-82AA-590B1482D2F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CC67A-DD76-4444-9300-9921FA5E4AC5}" type="pres">
      <dgm:prSet presAssocID="{69409811-8836-448C-BE4B-D6F2A98A61CA}" presName="spacing" presStyleCnt="0"/>
      <dgm:spPr/>
    </dgm:pt>
    <dgm:pt modelId="{5AAF613A-3A93-4D65-A27B-AE42FE7432EE}" type="pres">
      <dgm:prSet presAssocID="{DAB343DE-6B38-499E-BE1D-6C65530A947F}" presName="composite" presStyleCnt="0"/>
      <dgm:spPr/>
    </dgm:pt>
    <dgm:pt modelId="{C07D8515-A394-4990-94CA-AF5235A240DC}" type="pres">
      <dgm:prSet presAssocID="{DAB343DE-6B38-499E-BE1D-6C65530A947F}" presName="imgShp" presStyleLbl="fgImgPlace1" presStyleIdx="1" presStyleCnt="2"/>
      <dgm:spPr/>
    </dgm:pt>
    <dgm:pt modelId="{E78FFBE5-CF27-4BC0-A762-DE8DAB25F430}" type="pres">
      <dgm:prSet presAssocID="{DAB343DE-6B38-499E-BE1D-6C65530A947F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7B89DF-2E39-465F-A55A-22EBE992F586}" type="presOf" srcId="{FECCAAE3-C71A-46D6-911C-EB3A3FD63220}" destId="{53E9175D-B536-434D-A8A3-48189D0786E6}" srcOrd="0" destOrd="0" presId="urn:microsoft.com/office/officeart/2005/8/layout/vList3"/>
    <dgm:cxn modelId="{746B56E0-1DCC-4BDE-A0B1-0752B37EAC90}" srcId="{FECCAAE3-C71A-46D6-911C-EB3A3FD63220}" destId="{25B0C224-2815-42A8-82AA-590B1482D2FE}" srcOrd="0" destOrd="0" parTransId="{8AF82DB6-75AE-4803-8368-570B701A0CA8}" sibTransId="{69409811-8836-448C-BE4B-D6F2A98A61CA}"/>
    <dgm:cxn modelId="{01D5A7E4-5DC8-44AE-B65D-B93832968AAF}" type="presOf" srcId="{25B0C224-2815-42A8-82AA-590B1482D2FE}" destId="{19D59E89-4304-4059-A38A-7F32DBD70101}" srcOrd="0" destOrd="0" presId="urn:microsoft.com/office/officeart/2005/8/layout/vList3"/>
    <dgm:cxn modelId="{DFF4ECE8-2269-4225-B43A-3829E3198B82}" srcId="{FECCAAE3-C71A-46D6-911C-EB3A3FD63220}" destId="{DAB343DE-6B38-499E-BE1D-6C65530A947F}" srcOrd="1" destOrd="0" parTransId="{05EC2883-C681-49BA-8447-7371E026F22A}" sibTransId="{FA70B7A0-417E-4914-9373-47E32DC62E78}"/>
    <dgm:cxn modelId="{9484A667-111C-4F89-ABEA-3979B0953D51}" type="presOf" srcId="{DAB343DE-6B38-499E-BE1D-6C65530A947F}" destId="{E78FFBE5-CF27-4BC0-A762-DE8DAB25F430}" srcOrd="0" destOrd="0" presId="urn:microsoft.com/office/officeart/2005/8/layout/vList3"/>
    <dgm:cxn modelId="{AC9212FF-5B74-4F9F-A33C-E6A6C9FDBAD2}" type="presParOf" srcId="{53E9175D-B536-434D-A8A3-48189D0786E6}" destId="{3669A2EA-E7C0-40B6-8FD7-5FCD17900C07}" srcOrd="0" destOrd="0" presId="urn:microsoft.com/office/officeart/2005/8/layout/vList3"/>
    <dgm:cxn modelId="{EEF78371-3869-455F-A074-94FDCC3E5D97}" type="presParOf" srcId="{3669A2EA-E7C0-40B6-8FD7-5FCD17900C07}" destId="{C3C7FB6E-FC55-4C82-86DC-3B4E29A7F903}" srcOrd="0" destOrd="0" presId="urn:microsoft.com/office/officeart/2005/8/layout/vList3"/>
    <dgm:cxn modelId="{32B26B03-4C6A-4891-9513-1A24CCC8AD53}" type="presParOf" srcId="{3669A2EA-E7C0-40B6-8FD7-5FCD17900C07}" destId="{19D59E89-4304-4059-A38A-7F32DBD70101}" srcOrd="1" destOrd="0" presId="urn:microsoft.com/office/officeart/2005/8/layout/vList3"/>
    <dgm:cxn modelId="{07BFBE11-5622-4864-A2F0-FBD535ED6D0B}" type="presParOf" srcId="{53E9175D-B536-434D-A8A3-48189D0786E6}" destId="{189CC67A-DD76-4444-9300-9921FA5E4AC5}" srcOrd="1" destOrd="0" presId="urn:microsoft.com/office/officeart/2005/8/layout/vList3"/>
    <dgm:cxn modelId="{35B52D62-A0F4-407E-83D0-1F7594B32F41}" type="presParOf" srcId="{53E9175D-B536-434D-A8A3-48189D0786E6}" destId="{5AAF613A-3A93-4D65-A27B-AE42FE7432EE}" srcOrd="2" destOrd="0" presId="urn:microsoft.com/office/officeart/2005/8/layout/vList3"/>
    <dgm:cxn modelId="{63DBFF7E-905B-4341-A00A-8B89BEA35F2D}" type="presParOf" srcId="{5AAF613A-3A93-4D65-A27B-AE42FE7432EE}" destId="{C07D8515-A394-4990-94CA-AF5235A240DC}" srcOrd="0" destOrd="0" presId="urn:microsoft.com/office/officeart/2005/8/layout/vList3"/>
    <dgm:cxn modelId="{49E1ECBC-D991-49C0-A546-121E5F1F8C02}" type="presParOf" srcId="{5AAF613A-3A93-4D65-A27B-AE42FE7432EE}" destId="{E78FFBE5-CF27-4BC0-A762-DE8DAB25F43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CE26F09-1131-4EEF-9254-9EE352D3FC79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4B8B2E-D675-472B-A83F-C3BAADBF5CE0}">
      <dgm:prSet/>
      <dgm:spPr/>
      <dgm:t>
        <a:bodyPr/>
        <a:lstStyle/>
        <a:p>
          <a:pPr rtl="0"/>
          <a:r>
            <a:rPr lang="en-US" b="1" dirty="0" smtClean="0"/>
            <a:t>Improving Quality and Use of Shared Data with Justice System</a:t>
          </a:r>
          <a:endParaRPr lang="en-US" dirty="0"/>
        </a:p>
      </dgm:t>
    </dgm:pt>
    <dgm:pt modelId="{EC71AA77-2C50-4358-8866-D5DF44F6A784}" type="parTrans" cxnId="{912A3BD6-F5F1-4BEB-BDFA-248151BB5EAC}">
      <dgm:prSet/>
      <dgm:spPr/>
      <dgm:t>
        <a:bodyPr/>
        <a:lstStyle/>
        <a:p>
          <a:endParaRPr lang="en-US"/>
        </a:p>
      </dgm:t>
    </dgm:pt>
    <dgm:pt modelId="{A1EE1BDD-4634-44C4-AC98-75A4161DC5C7}" type="sibTrans" cxnId="{912A3BD6-F5F1-4BEB-BDFA-248151BB5EAC}">
      <dgm:prSet/>
      <dgm:spPr/>
      <dgm:t>
        <a:bodyPr/>
        <a:lstStyle/>
        <a:p>
          <a:endParaRPr lang="en-US"/>
        </a:p>
      </dgm:t>
    </dgm:pt>
    <dgm:pt modelId="{EC0DEF4C-029B-44FB-99F5-1FD78EB01074}" type="pres">
      <dgm:prSet presAssocID="{1CE26F09-1131-4EEF-9254-9EE352D3FC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447645-3423-4536-B0D2-AE953DFA7BCD}" type="pres">
      <dgm:prSet presAssocID="{C84B8B2E-D675-472B-A83F-C3BAADBF5CE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2A3BD6-F5F1-4BEB-BDFA-248151BB5EAC}" srcId="{1CE26F09-1131-4EEF-9254-9EE352D3FC79}" destId="{C84B8B2E-D675-472B-A83F-C3BAADBF5CE0}" srcOrd="0" destOrd="0" parTransId="{EC71AA77-2C50-4358-8866-D5DF44F6A784}" sibTransId="{A1EE1BDD-4634-44C4-AC98-75A4161DC5C7}"/>
    <dgm:cxn modelId="{0F92402E-195F-4C4E-BFE0-F0646E894519}" type="presOf" srcId="{1CE26F09-1131-4EEF-9254-9EE352D3FC79}" destId="{EC0DEF4C-029B-44FB-99F5-1FD78EB01074}" srcOrd="0" destOrd="0" presId="urn:microsoft.com/office/officeart/2005/8/layout/vList2"/>
    <dgm:cxn modelId="{EE96ACB7-BCE6-47CF-ABC0-6CAD7770A15C}" type="presOf" srcId="{C84B8B2E-D675-472B-A83F-C3BAADBF5CE0}" destId="{9D447645-3423-4536-B0D2-AE953DFA7BCD}" srcOrd="0" destOrd="0" presId="urn:microsoft.com/office/officeart/2005/8/layout/vList2"/>
    <dgm:cxn modelId="{AAA7C077-2883-47D7-86C8-4A413EA5E05A}" type="presParOf" srcId="{EC0DEF4C-029B-44FB-99F5-1FD78EB01074}" destId="{9D447645-3423-4536-B0D2-AE953DFA7B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0BE328-1909-4CEA-B055-5BDD491284E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6C6395-3D4A-4340-B947-C25AFA807E94}">
      <dgm:prSet/>
      <dgm:spPr/>
      <dgm:t>
        <a:bodyPr/>
        <a:lstStyle/>
        <a:p>
          <a:pPr rtl="0"/>
          <a:r>
            <a:rPr lang="en-US" b="1" i="1" smtClean="0"/>
            <a:t>Data Authentication Standards and Training</a:t>
          </a:r>
          <a:endParaRPr lang="en-US"/>
        </a:p>
      </dgm:t>
    </dgm:pt>
    <dgm:pt modelId="{A0CEC7F6-FDC3-4145-A65C-F449E4F34880}" type="parTrans" cxnId="{B68015CC-8974-4C76-BA2A-4E24A0417F11}">
      <dgm:prSet/>
      <dgm:spPr/>
      <dgm:t>
        <a:bodyPr/>
        <a:lstStyle/>
        <a:p>
          <a:endParaRPr lang="en-US"/>
        </a:p>
      </dgm:t>
    </dgm:pt>
    <dgm:pt modelId="{2A8AA9AB-7A64-4C70-AB1C-6341C6C6C2CB}" type="sibTrans" cxnId="{B68015CC-8974-4C76-BA2A-4E24A0417F11}">
      <dgm:prSet/>
      <dgm:spPr/>
      <dgm:t>
        <a:bodyPr/>
        <a:lstStyle/>
        <a:p>
          <a:endParaRPr lang="en-US"/>
        </a:p>
      </dgm:t>
    </dgm:pt>
    <dgm:pt modelId="{1EA63E84-5E43-457F-B201-3701EE65EAE3}">
      <dgm:prSet/>
      <dgm:spPr/>
      <dgm:t>
        <a:bodyPr/>
        <a:lstStyle/>
        <a:p>
          <a:pPr rtl="0"/>
          <a:r>
            <a:rPr lang="en-US" b="1" i="1" smtClean="0"/>
            <a:t>Interagency/Courts Data Merge</a:t>
          </a:r>
          <a:endParaRPr lang="en-US"/>
        </a:p>
      </dgm:t>
    </dgm:pt>
    <dgm:pt modelId="{C2050793-540A-4790-AC6D-6821A3184251}" type="parTrans" cxnId="{6ED2A129-1A12-4E24-B07B-2D651AD47F9A}">
      <dgm:prSet/>
      <dgm:spPr/>
      <dgm:t>
        <a:bodyPr/>
        <a:lstStyle/>
        <a:p>
          <a:endParaRPr lang="en-US"/>
        </a:p>
      </dgm:t>
    </dgm:pt>
    <dgm:pt modelId="{894BC1AA-15EE-4065-87A9-4428021D19C4}" type="sibTrans" cxnId="{6ED2A129-1A12-4E24-B07B-2D651AD47F9A}">
      <dgm:prSet/>
      <dgm:spPr/>
      <dgm:t>
        <a:bodyPr/>
        <a:lstStyle/>
        <a:p>
          <a:endParaRPr lang="en-US"/>
        </a:p>
      </dgm:t>
    </dgm:pt>
    <dgm:pt modelId="{56A0C791-CD07-4450-ADD4-C08F6B57E733}" type="pres">
      <dgm:prSet presAssocID="{590BE328-1909-4CEA-B055-5BDD491284E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643101-0219-4632-A8A2-4F0D8F5C700B}" type="pres">
      <dgm:prSet presAssocID="{1B6C6395-3D4A-4340-B947-C25AFA807E94}" presName="composite" presStyleCnt="0"/>
      <dgm:spPr/>
    </dgm:pt>
    <dgm:pt modelId="{4F36BD8D-5713-4450-B89E-7457E4F60B38}" type="pres">
      <dgm:prSet presAssocID="{1B6C6395-3D4A-4340-B947-C25AFA807E94}" presName="imgShp" presStyleLbl="fgImgPlace1" presStyleIdx="0" presStyleCnt="2"/>
      <dgm:spPr/>
    </dgm:pt>
    <dgm:pt modelId="{7E9AB939-AFD3-4BD1-AFD4-6FE27D988EBC}" type="pres">
      <dgm:prSet presAssocID="{1B6C6395-3D4A-4340-B947-C25AFA807E94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03E73-FE5A-489D-8B0E-7CC4C9AAEF83}" type="pres">
      <dgm:prSet presAssocID="{2A8AA9AB-7A64-4C70-AB1C-6341C6C6C2CB}" presName="spacing" presStyleCnt="0"/>
      <dgm:spPr/>
    </dgm:pt>
    <dgm:pt modelId="{291288F2-3BA8-4371-943F-CAE65C2FF826}" type="pres">
      <dgm:prSet presAssocID="{1EA63E84-5E43-457F-B201-3701EE65EAE3}" presName="composite" presStyleCnt="0"/>
      <dgm:spPr/>
    </dgm:pt>
    <dgm:pt modelId="{DD85C6D9-ADAE-438E-935A-357DC55073D0}" type="pres">
      <dgm:prSet presAssocID="{1EA63E84-5E43-457F-B201-3701EE65EAE3}" presName="imgShp" presStyleLbl="fgImgPlace1" presStyleIdx="1" presStyleCnt="2"/>
      <dgm:spPr/>
    </dgm:pt>
    <dgm:pt modelId="{20D8D49D-A9F5-44B4-B93E-39E59D9893A2}" type="pres">
      <dgm:prSet presAssocID="{1EA63E84-5E43-457F-B201-3701EE65EAE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8DB730-7270-4F63-8CC5-84CA65DBE41D}" type="presOf" srcId="{1EA63E84-5E43-457F-B201-3701EE65EAE3}" destId="{20D8D49D-A9F5-44B4-B93E-39E59D9893A2}" srcOrd="0" destOrd="0" presId="urn:microsoft.com/office/officeart/2005/8/layout/vList3"/>
    <dgm:cxn modelId="{1ECF480D-24DD-49B3-9F6B-2670F86D7384}" type="presOf" srcId="{1B6C6395-3D4A-4340-B947-C25AFA807E94}" destId="{7E9AB939-AFD3-4BD1-AFD4-6FE27D988EBC}" srcOrd="0" destOrd="0" presId="urn:microsoft.com/office/officeart/2005/8/layout/vList3"/>
    <dgm:cxn modelId="{7F21096C-6517-4B18-8EAD-4407F9402C1B}" type="presOf" srcId="{590BE328-1909-4CEA-B055-5BDD491284EA}" destId="{56A0C791-CD07-4450-ADD4-C08F6B57E733}" srcOrd="0" destOrd="0" presId="urn:microsoft.com/office/officeart/2005/8/layout/vList3"/>
    <dgm:cxn modelId="{B68015CC-8974-4C76-BA2A-4E24A0417F11}" srcId="{590BE328-1909-4CEA-B055-5BDD491284EA}" destId="{1B6C6395-3D4A-4340-B947-C25AFA807E94}" srcOrd="0" destOrd="0" parTransId="{A0CEC7F6-FDC3-4145-A65C-F449E4F34880}" sibTransId="{2A8AA9AB-7A64-4C70-AB1C-6341C6C6C2CB}"/>
    <dgm:cxn modelId="{6ED2A129-1A12-4E24-B07B-2D651AD47F9A}" srcId="{590BE328-1909-4CEA-B055-5BDD491284EA}" destId="{1EA63E84-5E43-457F-B201-3701EE65EAE3}" srcOrd="1" destOrd="0" parTransId="{C2050793-540A-4790-AC6D-6821A3184251}" sibTransId="{894BC1AA-15EE-4065-87A9-4428021D19C4}"/>
    <dgm:cxn modelId="{29317603-7CEE-44D3-B330-BF501ACCF604}" type="presParOf" srcId="{56A0C791-CD07-4450-ADD4-C08F6B57E733}" destId="{54643101-0219-4632-A8A2-4F0D8F5C700B}" srcOrd="0" destOrd="0" presId="urn:microsoft.com/office/officeart/2005/8/layout/vList3"/>
    <dgm:cxn modelId="{3A2FE15F-6608-4013-BBCD-4E03474D60F3}" type="presParOf" srcId="{54643101-0219-4632-A8A2-4F0D8F5C700B}" destId="{4F36BD8D-5713-4450-B89E-7457E4F60B38}" srcOrd="0" destOrd="0" presId="urn:microsoft.com/office/officeart/2005/8/layout/vList3"/>
    <dgm:cxn modelId="{A8F73A5A-98F3-466C-B9E2-55720F0C532C}" type="presParOf" srcId="{54643101-0219-4632-A8A2-4F0D8F5C700B}" destId="{7E9AB939-AFD3-4BD1-AFD4-6FE27D988EBC}" srcOrd="1" destOrd="0" presId="urn:microsoft.com/office/officeart/2005/8/layout/vList3"/>
    <dgm:cxn modelId="{A7B92852-113F-4619-B8E8-645C935669F2}" type="presParOf" srcId="{56A0C791-CD07-4450-ADD4-C08F6B57E733}" destId="{E1003E73-FE5A-489D-8B0E-7CC4C9AAEF83}" srcOrd="1" destOrd="0" presId="urn:microsoft.com/office/officeart/2005/8/layout/vList3"/>
    <dgm:cxn modelId="{D8532B24-37A3-4DFC-AE3B-8F9D774BFD25}" type="presParOf" srcId="{56A0C791-CD07-4450-ADD4-C08F6B57E733}" destId="{291288F2-3BA8-4371-943F-CAE65C2FF826}" srcOrd="2" destOrd="0" presId="urn:microsoft.com/office/officeart/2005/8/layout/vList3"/>
    <dgm:cxn modelId="{C2325686-A293-48EC-8423-28F5C21C71A4}" type="presParOf" srcId="{291288F2-3BA8-4371-943F-CAE65C2FF826}" destId="{DD85C6D9-ADAE-438E-935A-357DC55073D0}" srcOrd="0" destOrd="0" presId="urn:microsoft.com/office/officeart/2005/8/layout/vList3"/>
    <dgm:cxn modelId="{BC0038B8-D737-46FE-8E87-B3D4F40EA432}" type="presParOf" srcId="{291288F2-3BA8-4371-943F-CAE65C2FF826}" destId="{20D8D49D-A9F5-44B4-B93E-39E59D9893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5B88670-B9BB-41E4-B5C4-F3AB66AA07F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C61051-0D71-4236-962F-A0D2F6FCCF67}">
      <dgm:prSet/>
      <dgm:spPr/>
      <dgm:t>
        <a:bodyPr/>
        <a:lstStyle/>
        <a:p>
          <a:pPr rtl="0"/>
          <a:r>
            <a:rPr lang="en-US" b="1" smtClean="0"/>
            <a:t>Strengthening Analysis and Use of Data</a:t>
          </a:r>
          <a:endParaRPr lang="en-US"/>
        </a:p>
      </dgm:t>
    </dgm:pt>
    <dgm:pt modelId="{71888D7C-6A44-4073-9DAC-2CEABD2D17C4}" type="parTrans" cxnId="{ECABCB03-8436-491C-8E02-959067A681E4}">
      <dgm:prSet/>
      <dgm:spPr/>
      <dgm:t>
        <a:bodyPr/>
        <a:lstStyle/>
        <a:p>
          <a:endParaRPr lang="en-US"/>
        </a:p>
      </dgm:t>
    </dgm:pt>
    <dgm:pt modelId="{BE8BDA7B-CBBA-4E4C-87B9-21C4C714E32F}" type="sibTrans" cxnId="{ECABCB03-8436-491C-8E02-959067A681E4}">
      <dgm:prSet/>
      <dgm:spPr/>
      <dgm:t>
        <a:bodyPr/>
        <a:lstStyle/>
        <a:p>
          <a:endParaRPr lang="en-US"/>
        </a:p>
      </dgm:t>
    </dgm:pt>
    <dgm:pt modelId="{BD577A5D-5B19-4C07-97DD-DEA9BC8CF779}" type="pres">
      <dgm:prSet presAssocID="{45B88670-B9BB-41E4-B5C4-F3AB66AA0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EEB64E-36AC-4F95-8F06-8A935A3EF455}" type="pres">
      <dgm:prSet presAssocID="{43C61051-0D71-4236-962F-A0D2F6FCCF67}" presName="parentText" presStyleLbl="node1" presStyleIdx="0" presStyleCnt="1" custScaleX="100000" custScaleY="71738" custLinFactNeighborY="-149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ABCB03-8436-491C-8E02-959067A681E4}" srcId="{45B88670-B9BB-41E4-B5C4-F3AB66AA07F5}" destId="{43C61051-0D71-4236-962F-A0D2F6FCCF67}" srcOrd="0" destOrd="0" parTransId="{71888D7C-6A44-4073-9DAC-2CEABD2D17C4}" sibTransId="{BE8BDA7B-CBBA-4E4C-87B9-21C4C714E32F}"/>
    <dgm:cxn modelId="{7391D225-E38F-49B4-AB2A-B2810C3753CE}" type="presOf" srcId="{43C61051-0D71-4236-962F-A0D2F6FCCF67}" destId="{6FEEB64E-36AC-4F95-8F06-8A935A3EF455}" srcOrd="0" destOrd="0" presId="urn:microsoft.com/office/officeart/2005/8/layout/vList2"/>
    <dgm:cxn modelId="{FC857BE2-482F-42BC-9643-104C1242298E}" type="presOf" srcId="{45B88670-B9BB-41E4-B5C4-F3AB66AA07F5}" destId="{BD577A5D-5B19-4C07-97DD-DEA9BC8CF779}" srcOrd="0" destOrd="0" presId="urn:microsoft.com/office/officeart/2005/8/layout/vList2"/>
    <dgm:cxn modelId="{576F8E85-521A-4795-A4DD-DB81D8A718C7}" type="presParOf" srcId="{BD577A5D-5B19-4C07-97DD-DEA9BC8CF779}" destId="{6FEEB64E-36AC-4F95-8F06-8A935A3EF4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A7F6C90-142C-495E-A3D1-2AD1F7326B0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9642B3-95E7-438B-8B50-F36437B37918}">
      <dgm:prSet/>
      <dgm:spPr/>
      <dgm:t>
        <a:bodyPr/>
        <a:lstStyle/>
        <a:p>
          <a:pPr rtl="0"/>
          <a:r>
            <a:rPr lang="en-US" b="1" i="1" smtClean="0"/>
            <a:t>Complex Data Analysis for Docket Management and Monitoring Fairness/Disparity Issues</a:t>
          </a:r>
          <a:endParaRPr lang="en-US"/>
        </a:p>
      </dgm:t>
    </dgm:pt>
    <dgm:pt modelId="{9056C296-6FF8-4468-983C-529DC8A213D6}" type="parTrans" cxnId="{72C0C953-C1BF-42EB-AD30-C2C2ABF92013}">
      <dgm:prSet/>
      <dgm:spPr/>
      <dgm:t>
        <a:bodyPr/>
        <a:lstStyle/>
        <a:p>
          <a:endParaRPr lang="en-US"/>
        </a:p>
      </dgm:t>
    </dgm:pt>
    <dgm:pt modelId="{698C4167-9C7C-4C0D-812B-7CDFC71EEF05}" type="sibTrans" cxnId="{72C0C953-C1BF-42EB-AD30-C2C2ABF92013}">
      <dgm:prSet/>
      <dgm:spPr/>
      <dgm:t>
        <a:bodyPr/>
        <a:lstStyle/>
        <a:p>
          <a:endParaRPr lang="en-US"/>
        </a:p>
      </dgm:t>
    </dgm:pt>
    <dgm:pt modelId="{06B58317-54D7-4436-9EDA-E4CEC57A224D}">
      <dgm:prSet/>
      <dgm:spPr/>
      <dgm:t>
        <a:bodyPr/>
        <a:lstStyle/>
        <a:p>
          <a:pPr rtl="0"/>
          <a:r>
            <a:rPr lang="en-US" b="1" i="1" smtClean="0"/>
            <a:t>Tools to Capture Unstructured Data</a:t>
          </a:r>
          <a:endParaRPr lang="en-US"/>
        </a:p>
      </dgm:t>
    </dgm:pt>
    <dgm:pt modelId="{614A911C-FC70-4C11-9E2B-B80C3F6218BE}" type="parTrans" cxnId="{BF03CF8F-7199-4CAA-BA01-AD7A977E0A26}">
      <dgm:prSet/>
      <dgm:spPr/>
      <dgm:t>
        <a:bodyPr/>
        <a:lstStyle/>
        <a:p>
          <a:endParaRPr lang="en-US"/>
        </a:p>
      </dgm:t>
    </dgm:pt>
    <dgm:pt modelId="{4CD2CF3F-5932-4C5E-9725-B2EE67C58D4C}" type="sibTrans" cxnId="{BF03CF8F-7199-4CAA-BA01-AD7A977E0A26}">
      <dgm:prSet/>
      <dgm:spPr/>
      <dgm:t>
        <a:bodyPr/>
        <a:lstStyle/>
        <a:p>
          <a:endParaRPr lang="en-US"/>
        </a:p>
      </dgm:t>
    </dgm:pt>
    <dgm:pt modelId="{80AB07F1-904F-40BC-8E26-61B6F0CB46B7}" type="pres">
      <dgm:prSet presAssocID="{CA7F6C90-142C-495E-A3D1-2AD1F7326B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9C92E7-4236-4823-B7F7-5D1FB28A8234}" type="pres">
      <dgm:prSet presAssocID="{1F9642B3-95E7-438B-8B50-F36437B37918}" presName="composite" presStyleCnt="0"/>
      <dgm:spPr/>
    </dgm:pt>
    <dgm:pt modelId="{6F9B23FA-88F9-4051-A9AF-10E0470D4943}" type="pres">
      <dgm:prSet presAssocID="{1F9642B3-95E7-438B-8B50-F36437B37918}" presName="imgShp" presStyleLbl="fgImgPlace1" presStyleIdx="0" presStyleCnt="2"/>
      <dgm:spPr/>
    </dgm:pt>
    <dgm:pt modelId="{2196E8B6-C69A-4F9A-BF13-B8171585778B}" type="pres">
      <dgm:prSet presAssocID="{1F9642B3-95E7-438B-8B50-F36437B37918}" presName="txShp" presStyleLbl="node1" presStyleIdx="0" presStyleCnt="2" custScaleX="100250" custScaleY="156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E4C9C-1D7D-48F0-B892-B134DD4F4DF8}" type="pres">
      <dgm:prSet presAssocID="{698C4167-9C7C-4C0D-812B-7CDFC71EEF05}" presName="spacing" presStyleCnt="0"/>
      <dgm:spPr/>
    </dgm:pt>
    <dgm:pt modelId="{549C4526-6005-4ADE-8F76-22522B368482}" type="pres">
      <dgm:prSet presAssocID="{06B58317-54D7-4436-9EDA-E4CEC57A224D}" presName="composite" presStyleCnt="0"/>
      <dgm:spPr/>
    </dgm:pt>
    <dgm:pt modelId="{0616E412-E721-47D9-8C87-B8C729BD02D3}" type="pres">
      <dgm:prSet presAssocID="{06B58317-54D7-4436-9EDA-E4CEC57A224D}" presName="imgShp" presStyleLbl="fgImgPlace1" presStyleIdx="1" presStyleCnt="2"/>
      <dgm:spPr/>
    </dgm:pt>
    <dgm:pt modelId="{F401F7FF-804B-4D7A-9BCD-068225766153}" type="pres">
      <dgm:prSet presAssocID="{06B58317-54D7-4436-9EDA-E4CEC57A224D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9F2FEB-FB32-4FD2-894B-29C06BFBA282}" type="presOf" srcId="{CA7F6C90-142C-495E-A3D1-2AD1F7326B0C}" destId="{80AB07F1-904F-40BC-8E26-61B6F0CB46B7}" srcOrd="0" destOrd="0" presId="urn:microsoft.com/office/officeart/2005/8/layout/vList3"/>
    <dgm:cxn modelId="{3D69E418-C837-492B-A054-DC3A5F1255C5}" type="presOf" srcId="{06B58317-54D7-4436-9EDA-E4CEC57A224D}" destId="{F401F7FF-804B-4D7A-9BCD-068225766153}" srcOrd="0" destOrd="0" presId="urn:microsoft.com/office/officeart/2005/8/layout/vList3"/>
    <dgm:cxn modelId="{72C0C953-C1BF-42EB-AD30-C2C2ABF92013}" srcId="{CA7F6C90-142C-495E-A3D1-2AD1F7326B0C}" destId="{1F9642B3-95E7-438B-8B50-F36437B37918}" srcOrd="0" destOrd="0" parTransId="{9056C296-6FF8-4468-983C-529DC8A213D6}" sibTransId="{698C4167-9C7C-4C0D-812B-7CDFC71EEF05}"/>
    <dgm:cxn modelId="{BF03CF8F-7199-4CAA-BA01-AD7A977E0A26}" srcId="{CA7F6C90-142C-495E-A3D1-2AD1F7326B0C}" destId="{06B58317-54D7-4436-9EDA-E4CEC57A224D}" srcOrd="1" destOrd="0" parTransId="{614A911C-FC70-4C11-9E2B-B80C3F6218BE}" sibTransId="{4CD2CF3F-5932-4C5E-9725-B2EE67C58D4C}"/>
    <dgm:cxn modelId="{CC4A6F2F-6BBE-4FA1-99A0-F2554C1C4F62}" type="presOf" srcId="{1F9642B3-95E7-438B-8B50-F36437B37918}" destId="{2196E8B6-C69A-4F9A-BF13-B8171585778B}" srcOrd="0" destOrd="0" presId="urn:microsoft.com/office/officeart/2005/8/layout/vList3"/>
    <dgm:cxn modelId="{C95FA623-4CCE-4C78-89C0-2B38574A77C4}" type="presParOf" srcId="{80AB07F1-904F-40BC-8E26-61B6F0CB46B7}" destId="{249C92E7-4236-4823-B7F7-5D1FB28A8234}" srcOrd="0" destOrd="0" presId="urn:microsoft.com/office/officeart/2005/8/layout/vList3"/>
    <dgm:cxn modelId="{29C85447-671D-46B2-9155-842EF650F5F5}" type="presParOf" srcId="{249C92E7-4236-4823-B7F7-5D1FB28A8234}" destId="{6F9B23FA-88F9-4051-A9AF-10E0470D4943}" srcOrd="0" destOrd="0" presId="urn:microsoft.com/office/officeart/2005/8/layout/vList3"/>
    <dgm:cxn modelId="{52B6DBA3-A600-4683-B40E-7D8F678B2CC1}" type="presParOf" srcId="{249C92E7-4236-4823-B7F7-5D1FB28A8234}" destId="{2196E8B6-C69A-4F9A-BF13-B8171585778B}" srcOrd="1" destOrd="0" presId="urn:microsoft.com/office/officeart/2005/8/layout/vList3"/>
    <dgm:cxn modelId="{93ECE767-E6EA-4A7E-817F-0DBD9DBAAE6A}" type="presParOf" srcId="{80AB07F1-904F-40BC-8E26-61B6F0CB46B7}" destId="{9B3E4C9C-1D7D-48F0-B892-B134DD4F4DF8}" srcOrd="1" destOrd="0" presId="urn:microsoft.com/office/officeart/2005/8/layout/vList3"/>
    <dgm:cxn modelId="{19519E98-C924-472D-AF9A-810E30539AE4}" type="presParOf" srcId="{80AB07F1-904F-40BC-8E26-61B6F0CB46B7}" destId="{549C4526-6005-4ADE-8F76-22522B368482}" srcOrd="2" destOrd="0" presId="urn:microsoft.com/office/officeart/2005/8/layout/vList3"/>
    <dgm:cxn modelId="{97811D36-1E7B-4C37-94DF-66E3DBC7A9FB}" type="presParOf" srcId="{549C4526-6005-4ADE-8F76-22522B368482}" destId="{0616E412-E721-47D9-8C87-B8C729BD02D3}" srcOrd="0" destOrd="0" presId="urn:microsoft.com/office/officeart/2005/8/layout/vList3"/>
    <dgm:cxn modelId="{2F4B0469-41E1-432E-BF43-B04511E46B3F}" type="presParOf" srcId="{549C4526-6005-4ADE-8F76-22522B368482}" destId="{F401F7FF-804B-4D7A-9BCD-06822576615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FFE1519C-9837-4682-B9A1-370F608639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669999-6244-4F37-8290-C425BEA69B22}">
      <dgm:prSet/>
      <dgm:spPr/>
      <dgm:t>
        <a:bodyPr/>
        <a:lstStyle/>
        <a:p>
          <a:pPr rtl="0"/>
          <a:r>
            <a:rPr lang="en-US" dirty="0" smtClean="0"/>
            <a:t>      COURT INNOVATION AGENDA</a:t>
          </a:r>
          <a:endParaRPr lang="en-US" dirty="0"/>
        </a:p>
      </dgm:t>
    </dgm:pt>
    <dgm:pt modelId="{EA1E47C1-51F1-4DA4-BDE9-49AF3B8EFBA4}" type="parTrans" cxnId="{BEB81430-701A-4DA8-A37F-B6870178F857}">
      <dgm:prSet/>
      <dgm:spPr/>
      <dgm:t>
        <a:bodyPr/>
        <a:lstStyle/>
        <a:p>
          <a:endParaRPr lang="en-US"/>
        </a:p>
      </dgm:t>
    </dgm:pt>
    <dgm:pt modelId="{85410A56-0DA9-4DAA-8BCB-638EC0781FF7}" type="sibTrans" cxnId="{BEB81430-701A-4DA8-A37F-B6870178F857}">
      <dgm:prSet/>
      <dgm:spPr/>
      <dgm:t>
        <a:bodyPr/>
        <a:lstStyle/>
        <a:p>
          <a:endParaRPr lang="en-US"/>
        </a:p>
      </dgm:t>
    </dgm:pt>
    <dgm:pt modelId="{138847FC-D3A8-43D0-8806-8C2E64A84A6E}" type="pres">
      <dgm:prSet presAssocID="{FFE1519C-9837-4682-B9A1-370F608639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2904EC-6F76-4F3C-8D9C-66155264A91C}" type="pres">
      <dgm:prSet presAssocID="{3E669999-6244-4F37-8290-C425BEA69B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81430-701A-4DA8-A37F-B6870178F857}" srcId="{FFE1519C-9837-4682-B9A1-370F60863985}" destId="{3E669999-6244-4F37-8290-C425BEA69B22}" srcOrd="0" destOrd="0" parTransId="{EA1E47C1-51F1-4DA4-BDE9-49AF3B8EFBA4}" sibTransId="{85410A56-0DA9-4DAA-8BCB-638EC0781FF7}"/>
    <dgm:cxn modelId="{906C6811-6F02-454B-80A6-26D9CF21A24D}" type="presOf" srcId="{FFE1519C-9837-4682-B9A1-370F60863985}" destId="{138847FC-D3A8-43D0-8806-8C2E64A84A6E}" srcOrd="0" destOrd="0" presId="urn:microsoft.com/office/officeart/2005/8/layout/vList2"/>
    <dgm:cxn modelId="{D13292F7-4547-494A-A84C-E2268AC7E6D3}" type="presOf" srcId="{3E669999-6244-4F37-8290-C425BEA69B22}" destId="{AB2904EC-6F76-4F3C-8D9C-66155264A91C}" srcOrd="0" destOrd="0" presId="urn:microsoft.com/office/officeart/2005/8/layout/vList2"/>
    <dgm:cxn modelId="{416E1148-F617-48F1-AE12-8AAC76AC0572}" type="presParOf" srcId="{138847FC-D3A8-43D0-8806-8C2E64A84A6E}" destId="{AB2904EC-6F76-4F3C-8D9C-66155264A9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A4A19-909B-4B65-AE38-952907CA03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1C5B87F-66D4-438A-A23F-F68817613C1D}">
      <dgm:prSet/>
      <dgm:spPr/>
      <dgm:t>
        <a:bodyPr/>
        <a:lstStyle/>
        <a:p>
          <a:pPr rtl="0"/>
          <a:r>
            <a:rPr lang="en-US" smtClean="0"/>
            <a:t>FEDERAL AND STATE COURT CHALLENGES</a:t>
          </a:r>
          <a:endParaRPr lang="en-US"/>
        </a:p>
      </dgm:t>
    </dgm:pt>
    <dgm:pt modelId="{EBE9BB78-2B8C-4C86-81CF-67007980ED21}" type="parTrans" cxnId="{9EF17471-2A93-44AC-8DB5-9EF029DEFE6A}">
      <dgm:prSet/>
      <dgm:spPr/>
      <dgm:t>
        <a:bodyPr/>
        <a:lstStyle/>
        <a:p>
          <a:endParaRPr lang="en-US"/>
        </a:p>
      </dgm:t>
    </dgm:pt>
    <dgm:pt modelId="{5FB0FB0E-15C7-41D4-94E3-91E0D1362582}" type="sibTrans" cxnId="{9EF17471-2A93-44AC-8DB5-9EF029DEFE6A}">
      <dgm:prSet/>
      <dgm:spPr/>
      <dgm:t>
        <a:bodyPr/>
        <a:lstStyle/>
        <a:p>
          <a:endParaRPr lang="en-US"/>
        </a:p>
      </dgm:t>
    </dgm:pt>
    <dgm:pt modelId="{CFC83952-8305-406B-99B2-3A60C0D9FF3B}" type="pres">
      <dgm:prSet presAssocID="{1DEA4A19-909B-4B65-AE38-952907CA03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84B91-AD9F-48A0-8996-5FF0DECDBD65}" type="pres">
      <dgm:prSet presAssocID="{81C5B87F-66D4-438A-A23F-F68817613C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C8D05F-21BE-4CDE-8B73-B3AB64179F17}" type="presOf" srcId="{1DEA4A19-909B-4B65-AE38-952907CA03C0}" destId="{CFC83952-8305-406B-99B2-3A60C0D9FF3B}" srcOrd="0" destOrd="0" presId="urn:microsoft.com/office/officeart/2005/8/layout/vList2"/>
    <dgm:cxn modelId="{28BB1EF6-6BA0-4A20-97ED-D4F600F0531A}" type="presOf" srcId="{81C5B87F-66D4-438A-A23F-F68817613C1D}" destId="{64684B91-AD9F-48A0-8996-5FF0DECDBD65}" srcOrd="0" destOrd="0" presId="urn:microsoft.com/office/officeart/2005/8/layout/vList2"/>
    <dgm:cxn modelId="{9EF17471-2A93-44AC-8DB5-9EF029DEFE6A}" srcId="{1DEA4A19-909B-4B65-AE38-952907CA03C0}" destId="{81C5B87F-66D4-438A-A23F-F68817613C1D}" srcOrd="0" destOrd="0" parTransId="{EBE9BB78-2B8C-4C86-81CF-67007980ED21}" sibTransId="{5FB0FB0E-15C7-41D4-94E3-91E0D1362582}"/>
    <dgm:cxn modelId="{72A2601D-9E44-4D0E-9BA5-32C42470DD7D}" type="presParOf" srcId="{CFC83952-8305-406B-99B2-3A60C0D9FF3B}" destId="{64684B91-AD9F-48A0-8996-5FF0DECDBD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BE0ABF3-9EB1-4FF7-A7A6-973C556757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B12272-A9FC-470D-87D3-90FA799BC70A}">
      <dgm:prSet/>
      <dgm:spPr/>
      <dgm:t>
        <a:bodyPr/>
        <a:lstStyle/>
        <a:p>
          <a:pPr rtl="0"/>
          <a:r>
            <a:rPr lang="en-US" b="1" i="1" smtClean="0"/>
            <a:t>THEMES</a:t>
          </a:r>
          <a:endParaRPr lang="en-US"/>
        </a:p>
      </dgm:t>
    </dgm:pt>
    <dgm:pt modelId="{B0038BBF-E04C-4AD0-B4FD-14EE8D0AF1EA}" type="parTrans" cxnId="{F0128B42-C937-428E-B50A-F1C8D08B572A}">
      <dgm:prSet/>
      <dgm:spPr/>
      <dgm:t>
        <a:bodyPr/>
        <a:lstStyle/>
        <a:p>
          <a:endParaRPr lang="en-US"/>
        </a:p>
      </dgm:t>
    </dgm:pt>
    <dgm:pt modelId="{54E8B228-57CA-486B-BB34-57DC8732AF4C}" type="sibTrans" cxnId="{F0128B42-C937-428E-B50A-F1C8D08B572A}">
      <dgm:prSet/>
      <dgm:spPr/>
      <dgm:t>
        <a:bodyPr/>
        <a:lstStyle/>
        <a:p>
          <a:endParaRPr lang="en-US"/>
        </a:p>
      </dgm:t>
    </dgm:pt>
    <dgm:pt modelId="{F3283A65-9363-4D11-8E2E-4F383C513F9C}" type="pres">
      <dgm:prSet presAssocID="{6BE0ABF3-9EB1-4FF7-A7A6-973C556757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1A9768-BABF-475F-9173-528AAE02B3DB}" type="pres">
      <dgm:prSet presAssocID="{9AB12272-A9FC-470D-87D3-90FA799BC70A}" presName="parentText" presStyleLbl="node1" presStyleIdx="0" presStyleCnt="1" custLinFactNeighborY="253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128B42-C937-428E-B50A-F1C8D08B572A}" srcId="{6BE0ABF3-9EB1-4FF7-A7A6-973C55675748}" destId="{9AB12272-A9FC-470D-87D3-90FA799BC70A}" srcOrd="0" destOrd="0" parTransId="{B0038BBF-E04C-4AD0-B4FD-14EE8D0AF1EA}" sibTransId="{54E8B228-57CA-486B-BB34-57DC8732AF4C}"/>
    <dgm:cxn modelId="{B75C40DB-E237-4C30-B29E-DDAFC074BBD7}" type="presOf" srcId="{9AB12272-A9FC-470D-87D3-90FA799BC70A}" destId="{771A9768-BABF-475F-9173-528AAE02B3DB}" srcOrd="0" destOrd="0" presId="urn:microsoft.com/office/officeart/2005/8/layout/vList2"/>
    <dgm:cxn modelId="{CD60C355-3797-44CB-833E-E402FFD0D6EE}" type="presOf" srcId="{6BE0ABF3-9EB1-4FF7-A7A6-973C55675748}" destId="{F3283A65-9363-4D11-8E2E-4F383C513F9C}" srcOrd="0" destOrd="0" presId="urn:microsoft.com/office/officeart/2005/8/layout/vList2"/>
    <dgm:cxn modelId="{43BF9168-38E2-463F-8B05-CE8017052F00}" type="presParOf" srcId="{F3283A65-9363-4D11-8E2E-4F383C513F9C}" destId="{771A9768-BABF-475F-9173-528AAE02B3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98791EC-89AB-40F1-A542-D9A496DDE91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13AE91-A46B-4171-A054-A38E24021261}">
      <dgm:prSet/>
      <dgm:spPr/>
      <dgm:t>
        <a:bodyPr/>
        <a:lstStyle/>
        <a:p>
          <a:pPr rtl="0"/>
          <a:r>
            <a:rPr lang="en-US" b="1" smtClean="0"/>
            <a:t>Addressing Concerns Monitoring and Protecting Court Record</a:t>
          </a:r>
          <a:endParaRPr lang="en-US"/>
        </a:p>
      </dgm:t>
    </dgm:pt>
    <dgm:pt modelId="{4A2FA4C4-87E0-4E1B-B230-A13D26E95F12}" type="parTrans" cxnId="{F42614EB-92FB-49C6-873E-A3454D3EF7B5}">
      <dgm:prSet/>
      <dgm:spPr/>
      <dgm:t>
        <a:bodyPr/>
        <a:lstStyle/>
        <a:p>
          <a:endParaRPr lang="en-US"/>
        </a:p>
      </dgm:t>
    </dgm:pt>
    <dgm:pt modelId="{5AB46CC6-6C80-4B06-A11C-688B186162E8}" type="sibTrans" cxnId="{F42614EB-92FB-49C6-873E-A3454D3EF7B5}">
      <dgm:prSet/>
      <dgm:spPr/>
      <dgm:t>
        <a:bodyPr/>
        <a:lstStyle/>
        <a:p>
          <a:endParaRPr lang="en-US"/>
        </a:p>
      </dgm:t>
    </dgm:pt>
    <dgm:pt modelId="{E7D7A026-B3AE-4EE9-B4AE-8C17BC9E1FD1}" type="pres">
      <dgm:prSet presAssocID="{298791EC-89AB-40F1-A542-D9A496DDE9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3B4F6-470B-47DD-B7B2-903F9AEA63B0}" type="pres">
      <dgm:prSet presAssocID="{C913AE91-A46B-4171-A054-A38E24021261}" presName="parentText" presStyleLbl="node1" presStyleIdx="0" presStyleCnt="1" custLinFactNeighborX="-877" custLinFactNeighborY="495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BB20BA-8ED7-4A82-B6C0-50F4EE8C04D2}" type="presOf" srcId="{298791EC-89AB-40F1-A542-D9A496DDE911}" destId="{E7D7A026-B3AE-4EE9-B4AE-8C17BC9E1FD1}" srcOrd="0" destOrd="0" presId="urn:microsoft.com/office/officeart/2005/8/layout/vList2"/>
    <dgm:cxn modelId="{F42614EB-92FB-49C6-873E-A3454D3EF7B5}" srcId="{298791EC-89AB-40F1-A542-D9A496DDE911}" destId="{C913AE91-A46B-4171-A054-A38E24021261}" srcOrd="0" destOrd="0" parTransId="{4A2FA4C4-87E0-4E1B-B230-A13D26E95F12}" sibTransId="{5AB46CC6-6C80-4B06-A11C-688B186162E8}"/>
    <dgm:cxn modelId="{7C3C68CE-6DF1-4812-80FC-CC1E75168479}" type="presOf" srcId="{C913AE91-A46B-4171-A054-A38E24021261}" destId="{9083B4F6-470B-47DD-B7B2-903F9AEA63B0}" srcOrd="0" destOrd="0" presId="urn:microsoft.com/office/officeart/2005/8/layout/vList2"/>
    <dgm:cxn modelId="{7EB3EE7E-10E3-4177-A7D2-F7FD9B851465}" type="presParOf" srcId="{E7D7A026-B3AE-4EE9-B4AE-8C17BC9E1FD1}" destId="{9083B4F6-470B-47DD-B7B2-903F9AEA63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8365A7B-B8FB-4BF1-B840-88D5FAAC10F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EF5AC3B-B3D4-4744-9D6D-CEBBEBBD6F21}">
      <dgm:prSet/>
      <dgm:spPr/>
      <dgm:t>
        <a:bodyPr/>
        <a:lstStyle/>
        <a:p>
          <a:pPr rtl="0"/>
          <a:r>
            <a:rPr lang="en-US" b="1" i="1" smtClean="0"/>
            <a:t>Protection of Private/Personal Information in Records </a:t>
          </a:r>
          <a:endParaRPr lang="en-US"/>
        </a:p>
      </dgm:t>
    </dgm:pt>
    <dgm:pt modelId="{B42E640D-1BB6-44D5-9447-DF107ED623BD}" type="parTrans" cxnId="{FC777066-685D-41AE-80EB-081B82D625D0}">
      <dgm:prSet/>
      <dgm:spPr/>
      <dgm:t>
        <a:bodyPr/>
        <a:lstStyle/>
        <a:p>
          <a:endParaRPr lang="en-US"/>
        </a:p>
      </dgm:t>
    </dgm:pt>
    <dgm:pt modelId="{DEB15904-05CD-49E6-81DB-3B0FA904F7FE}" type="sibTrans" cxnId="{FC777066-685D-41AE-80EB-081B82D625D0}">
      <dgm:prSet/>
      <dgm:spPr/>
      <dgm:t>
        <a:bodyPr/>
        <a:lstStyle/>
        <a:p>
          <a:endParaRPr lang="en-US"/>
        </a:p>
      </dgm:t>
    </dgm:pt>
    <dgm:pt modelId="{5ECD88B1-D36A-4D72-9121-64D8FE7FF359}">
      <dgm:prSet/>
      <dgm:spPr/>
      <dgm:t>
        <a:bodyPr/>
        <a:lstStyle/>
        <a:p>
          <a:pPr rtl="0"/>
          <a:r>
            <a:rPr lang="en-US" b="1" i="1" smtClean="0"/>
            <a:t>Cyber Security Concerns for onsite or Cloud Data Storage</a:t>
          </a:r>
          <a:endParaRPr lang="en-US"/>
        </a:p>
      </dgm:t>
    </dgm:pt>
    <dgm:pt modelId="{E2731CA9-1986-4AB1-BC44-53DBDCF9ED9C}" type="parTrans" cxnId="{8C4D9B90-5FC9-4194-AA6F-FCFBB64B1C12}">
      <dgm:prSet/>
      <dgm:spPr/>
      <dgm:t>
        <a:bodyPr/>
        <a:lstStyle/>
        <a:p>
          <a:endParaRPr lang="en-US"/>
        </a:p>
      </dgm:t>
    </dgm:pt>
    <dgm:pt modelId="{B25D98BC-8939-4856-B177-4041D04466E8}" type="sibTrans" cxnId="{8C4D9B90-5FC9-4194-AA6F-FCFBB64B1C12}">
      <dgm:prSet/>
      <dgm:spPr/>
      <dgm:t>
        <a:bodyPr/>
        <a:lstStyle/>
        <a:p>
          <a:endParaRPr lang="en-US"/>
        </a:p>
      </dgm:t>
    </dgm:pt>
    <dgm:pt modelId="{FF05B559-A792-4583-BCB5-03FFC6C8D44F}" type="pres">
      <dgm:prSet presAssocID="{48365A7B-B8FB-4BF1-B840-88D5FAAC10F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3E1FDD-CB06-4F84-AFDD-26EBE9B6A219}" type="pres">
      <dgm:prSet presAssocID="{5EF5AC3B-B3D4-4744-9D6D-CEBBEBBD6F21}" presName="composite" presStyleCnt="0"/>
      <dgm:spPr/>
    </dgm:pt>
    <dgm:pt modelId="{5A1690B6-EB35-4230-AE5C-72A5F07686C8}" type="pres">
      <dgm:prSet presAssocID="{5EF5AC3B-B3D4-4744-9D6D-CEBBEBBD6F21}" presName="imgShp" presStyleLbl="fgImgPlace1" presStyleIdx="0" presStyleCnt="2"/>
      <dgm:spPr/>
    </dgm:pt>
    <dgm:pt modelId="{F9A504B2-620C-414B-9537-762068E1A675}" type="pres">
      <dgm:prSet presAssocID="{5EF5AC3B-B3D4-4744-9D6D-CEBBEBBD6F21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C9125-264A-4368-A336-A0018AEF0EBB}" type="pres">
      <dgm:prSet presAssocID="{DEB15904-05CD-49E6-81DB-3B0FA904F7FE}" presName="spacing" presStyleCnt="0"/>
      <dgm:spPr/>
    </dgm:pt>
    <dgm:pt modelId="{7B3FEA11-9F8D-4E4E-B090-B03A65831FB7}" type="pres">
      <dgm:prSet presAssocID="{5ECD88B1-D36A-4D72-9121-64D8FE7FF359}" presName="composite" presStyleCnt="0"/>
      <dgm:spPr/>
    </dgm:pt>
    <dgm:pt modelId="{20F986EC-AAE3-45F3-B77B-A3FF95E5D9BC}" type="pres">
      <dgm:prSet presAssocID="{5ECD88B1-D36A-4D72-9121-64D8FE7FF359}" presName="imgShp" presStyleLbl="fgImgPlace1" presStyleIdx="1" presStyleCnt="2"/>
      <dgm:spPr/>
    </dgm:pt>
    <dgm:pt modelId="{D5ECEF91-75A2-43BE-87E7-5F2791DB42AC}" type="pres">
      <dgm:prSet presAssocID="{5ECD88B1-D36A-4D72-9121-64D8FE7FF359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44FE40-DEF2-41C3-9CF1-229CBFCEC74C}" type="presOf" srcId="{48365A7B-B8FB-4BF1-B840-88D5FAAC10F3}" destId="{FF05B559-A792-4583-BCB5-03FFC6C8D44F}" srcOrd="0" destOrd="0" presId="urn:microsoft.com/office/officeart/2005/8/layout/vList3"/>
    <dgm:cxn modelId="{8C4D9B90-5FC9-4194-AA6F-FCFBB64B1C12}" srcId="{48365A7B-B8FB-4BF1-B840-88D5FAAC10F3}" destId="{5ECD88B1-D36A-4D72-9121-64D8FE7FF359}" srcOrd="1" destOrd="0" parTransId="{E2731CA9-1986-4AB1-BC44-53DBDCF9ED9C}" sibTransId="{B25D98BC-8939-4856-B177-4041D04466E8}"/>
    <dgm:cxn modelId="{541FC66F-93DA-46F9-85E3-5275818FD8DC}" type="presOf" srcId="{5EF5AC3B-B3D4-4744-9D6D-CEBBEBBD6F21}" destId="{F9A504B2-620C-414B-9537-762068E1A675}" srcOrd="0" destOrd="0" presId="urn:microsoft.com/office/officeart/2005/8/layout/vList3"/>
    <dgm:cxn modelId="{FC777066-685D-41AE-80EB-081B82D625D0}" srcId="{48365A7B-B8FB-4BF1-B840-88D5FAAC10F3}" destId="{5EF5AC3B-B3D4-4744-9D6D-CEBBEBBD6F21}" srcOrd="0" destOrd="0" parTransId="{B42E640D-1BB6-44D5-9447-DF107ED623BD}" sibTransId="{DEB15904-05CD-49E6-81DB-3B0FA904F7FE}"/>
    <dgm:cxn modelId="{54DEAB8A-92C1-4A04-9C29-FF012A7A5255}" type="presOf" srcId="{5ECD88B1-D36A-4D72-9121-64D8FE7FF359}" destId="{D5ECEF91-75A2-43BE-87E7-5F2791DB42AC}" srcOrd="0" destOrd="0" presId="urn:microsoft.com/office/officeart/2005/8/layout/vList3"/>
    <dgm:cxn modelId="{CE6DAA8C-5000-4147-8071-A7367606DBBD}" type="presParOf" srcId="{FF05B559-A792-4583-BCB5-03FFC6C8D44F}" destId="{DC3E1FDD-CB06-4F84-AFDD-26EBE9B6A219}" srcOrd="0" destOrd="0" presId="urn:microsoft.com/office/officeart/2005/8/layout/vList3"/>
    <dgm:cxn modelId="{28D99B98-6248-4531-82BB-536B4310FF3C}" type="presParOf" srcId="{DC3E1FDD-CB06-4F84-AFDD-26EBE9B6A219}" destId="{5A1690B6-EB35-4230-AE5C-72A5F07686C8}" srcOrd="0" destOrd="0" presId="urn:microsoft.com/office/officeart/2005/8/layout/vList3"/>
    <dgm:cxn modelId="{F11CE492-BABC-4888-91C7-899C932B22D3}" type="presParOf" srcId="{DC3E1FDD-CB06-4F84-AFDD-26EBE9B6A219}" destId="{F9A504B2-620C-414B-9537-762068E1A675}" srcOrd="1" destOrd="0" presId="urn:microsoft.com/office/officeart/2005/8/layout/vList3"/>
    <dgm:cxn modelId="{2C7B2B1E-76B7-4B7A-A21D-11190CE074DD}" type="presParOf" srcId="{FF05B559-A792-4583-BCB5-03FFC6C8D44F}" destId="{9C6C9125-264A-4368-A336-A0018AEF0EBB}" srcOrd="1" destOrd="0" presId="urn:microsoft.com/office/officeart/2005/8/layout/vList3"/>
    <dgm:cxn modelId="{5DD9E6CB-D56A-4E52-A232-1B5E723C373A}" type="presParOf" srcId="{FF05B559-A792-4583-BCB5-03FFC6C8D44F}" destId="{7B3FEA11-9F8D-4E4E-B090-B03A65831FB7}" srcOrd="2" destOrd="0" presId="urn:microsoft.com/office/officeart/2005/8/layout/vList3"/>
    <dgm:cxn modelId="{2337E4AE-1B2F-4A5D-9AE1-B9E92271FE41}" type="presParOf" srcId="{7B3FEA11-9F8D-4E4E-B090-B03A65831FB7}" destId="{20F986EC-AAE3-45F3-B77B-A3FF95E5D9BC}" srcOrd="0" destOrd="0" presId="urn:microsoft.com/office/officeart/2005/8/layout/vList3"/>
    <dgm:cxn modelId="{10E9F93C-4F29-4733-B254-C1E63B9F8D48}" type="presParOf" srcId="{7B3FEA11-9F8D-4E4E-B090-B03A65831FB7}" destId="{D5ECEF91-75A2-43BE-87E7-5F2791DB42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0D3EDA5-C30B-4544-A255-AD9906DB029F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CFB071-3E2D-463D-9CE9-CEB374A7FD3F}">
      <dgm:prSet/>
      <dgm:spPr/>
      <dgm:t>
        <a:bodyPr/>
        <a:lstStyle/>
        <a:p>
          <a:pPr rtl="0"/>
          <a:r>
            <a:rPr lang="en-US" b="1" dirty="0" smtClean="0"/>
            <a:t>Addressing Basic Technology Shortfalls in Today’s Courts</a:t>
          </a:r>
          <a:endParaRPr lang="en-US" dirty="0"/>
        </a:p>
      </dgm:t>
    </dgm:pt>
    <dgm:pt modelId="{7A986177-A44F-4AD3-80DE-B8A399B31BDD}" type="parTrans" cxnId="{C2C02AF1-A5A8-4A32-9416-157E3E1C52A0}">
      <dgm:prSet/>
      <dgm:spPr/>
      <dgm:t>
        <a:bodyPr/>
        <a:lstStyle/>
        <a:p>
          <a:endParaRPr lang="en-US"/>
        </a:p>
      </dgm:t>
    </dgm:pt>
    <dgm:pt modelId="{92BB767F-9F45-4144-9E8F-3DA65D380D1C}" type="sibTrans" cxnId="{C2C02AF1-A5A8-4A32-9416-157E3E1C52A0}">
      <dgm:prSet/>
      <dgm:spPr/>
      <dgm:t>
        <a:bodyPr/>
        <a:lstStyle/>
        <a:p>
          <a:endParaRPr lang="en-US"/>
        </a:p>
      </dgm:t>
    </dgm:pt>
    <dgm:pt modelId="{7B88921C-6DD7-4726-801A-F7B53644B277}" type="pres">
      <dgm:prSet presAssocID="{40D3EDA5-C30B-4544-A255-AD9906DB02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DDD760-89E9-4A50-AC61-FDCB298072D1}" type="pres">
      <dgm:prSet presAssocID="{79CFB071-3E2D-463D-9CE9-CEB374A7FD3F}" presName="parentText" presStyleLbl="node1" presStyleIdx="0" presStyleCnt="1" custLinFactNeighborY="-67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C02AF1-A5A8-4A32-9416-157E3E1C52A0}" srcId="{40D3EDA5-C30B-4544-A255-AD9906DB029F}" destId="{79CFB071-3E2D-463D-9CE9-CEB374A7FD3F}" srcOrd="0" destOrd="0" parTransId="{7A986177-A44F-4AD3-80DE-B8A399B31BDD}" sibTransId="{92BB767F-9F45-4144-9E8F-3DA65D380D1C}"/>
    <dgm:cxn modelId="{688967A3-F9E4-4408-91C0-BABA6DB76DBE}" type="presOf" srcId="{40D3EDA5-C30B-4544-A255-AD9906DB029F}" destId="{7B88921C-6DD7-4726-801A-F7B53644B277}" srcOrd="0" destOrd="0" presId="urn:microsoft.com/office/officeart/2005/8/layout/vList2"/>
    <dgm:cxn modelId="{8F545FAF-55F2-44CE-9875-A01AFA1DEFCE}" type="presOf" srcId="{79CFB071-3E2D-463D-9CE9-CEB374A7FD3F}" destId="{7FDDD760-89E9-4A50-AC61-FDCB298072D1}" srcOrd="0" destOrd="0" presId="urn:microsoft.com/office/officeart/2005/8/layout/vList2"/>
    <dgm:cxn modelId="{96556A09-B284-4663-A0F9-923EBD3DA028}" type="presParOf" srcId="{7B88921C-6DD7-4726-801A-F7B53644B277}" destId="{7FDDD760-89E9-4A50-AC61-FDCB298072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2964F45-E8A5-45B8-A898-C93B02807CB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8913FB-3E02-4E29-8E92-66FBADF614A4}">
      <dgm:prSet/>
      <dgm:spPr/>
      <dgm:t>
        <a:bodyPr/>
        <a:lstStyle/>
        <a:p>
          <a:pPr rtl="0"/>
          <a:r>
            <a:rPr lang="en-US" b="1" i="1" dirty="0" smtClean="0"/>
            <a:t>Developing Baseline Standard Sets of Technologies All Trial Courts should have Now and Equalize Imbalances</a:t>
          </a:r>
          <a:endParaRPr lang="en-US" dirty="0"/>
        </a:p>
      </dgm:t>
    </dgm:pt>
    <dgm:pt modelId="{B7A5C546-9D30-4F9B-BCED-FD63FE8B499F}" type="parTrans" cxnId="{29E4C188-426E-443B-92BE-74B43FEC73B9}">
      <dgm:prSet/>
      <dgm:spPr/>
      <dgm:t>
        <a:bodyPr/>
        <a:lstStyle/>
        <a:p>
          <a:endParaRPr lang="en-US"/>
        </a:p>
      </dgm:t>
    </dgm:pt>
    <dgm:pt modelId="{7FDD7A2F-5406-447E-B59F-2CD391426703}" type="sibTrans" cxnId="{29E4C188-426E-443B-92BE-74B43FEC73B9}">
      <dgm:prSet/>
      <dgm:spPr/>
      <dgm:t>
        <a:bodyPr/>
        <a:lstStyle/>
        <a:p>
          <a:endParaRPr lang="en-US"/>
        </a:p>
      </dgm:t>
    </dgm:pt>
    <dgm:pt modelId="{166A5D7E-A51C-44B8-BA90-FC236F244148}">
      <dgm:prSet/>
      <dgm:spPr/>
      <dgm:t>
        <a:bodyPr/>
        <a:lstStyle/>
        <a:p>
          <a:pPr rtl="0"/>
          <a:r>
            <a:rPr lang="en-US" b="1" i="1" dirty="0" smtClean="0"/>
            <a:t>Increase and Secure Reliable Resources to provide Wireless and other Connectivity and ongoing Maintenance, Repair, and Replacement of Technology</a:t>
          </a:r>
          <a:endParaRPr lang="en-US" dirty="0"/>
        </a:p>
      </dgm:t>
    </dgm:pt>
    <dgm:pt modelId="{96AE45CB-25B9-46CF-82F4-341F6263CE2B}" type="parTrans" cxnId="{7CDB7BC4-EEF2-4FAD-871C-F83F219677B6}">
      <dgm:prSet/>
      <dgm:spPr/>
      <dgm:t>
        <a:bodyPr/>
        <a:lstStyle/>
        <a:p>
          <a:endParaRPr lang="en-US"/>
        </a:p>
      </dgm:t>
    </dgm:pt>
    <dgm:pt modelId="{856E9210-E9FF-4850-9271-0C24BE514B6C}" type="sibTrans" cxnId="{7CDB7BC4-EEF2-4FAD-871C-F83F219677B6}">
      <dgm:prSet/>
      <dgm:spPr/>
      <dgm:t>
        <a:bodyPr/>
        <a:lstStyle/>
        <a:p>
          <a:endParaRPr lang="en-US"/>
        </a:p>
      </dgm:t>
    </dgm:pt>
    <dgm:pt modelId="{7FC756F7-4871-45D9-A3C1-CD3BA81C196E}" type="pres">
      <dgm:prSet presAssocID="{62964F45-E8A5-45B8-A898-C93B02807C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BC2493-99E9-45A1-9D32-0B735B5E3BFD}" type="pres">
      <dgm:prSet presAssocID="{E68913FB-3E02-4E29-8E92-66FBADF614A4}" presName="composite" presStyleCnt="0"/>
      <dgm:spPr/>
    </dgm:pt>
    <dgm:pt modelId="{1B6FC47A-0953-46FF-9901-F726AB0DC135}" type="pres">
      <dgm:prSet presAssocID="{E68913FB-3E02-4E29-8E92-66FBADF614A4}" presName="imgShp" presStyleLbl="fgImgPlace1" presStyleIdx="0" presStyleCnt="2" custScaleX="98256" custLinFactNeighborX="4633" custLinFactNeighborY="-69"/>
      <dgm:spPr/>
    </dgm:pt>
    <dgm:pt modelId="{2E2049BE-C9D9-4E2F-A4A5-E1F74D9EAB11}" type="pres">
      <dgm:prSet presAssocID="{E68913FB-3E02-4E29-8E92-66FBADF614A4}" presName="txShp" presStyleLbl="node1" presStyleIdx="0" presStyleCnt="2" custScaleX="103746" custScaleY="99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E6DC5-6270-44E9-A6CF-66E88B384A56}" type="pres">
      <dgm:prSet presAssocID="{7FDD7A2F-5406-447E-B59F-2CD391426703}" presName="spacing" presStyleCnt="0"/>
      <dgm:spPr/>
    </dgm:pt>
    <dgm:pt modelId="{C81238D5-253A-4084-9698-F6E222477AD9}" type="pres">
      <dgm:prSet presAssocID="{166A5D7E-A51C-44B8-BA90-FC236F244148}" presName="composite" presStyleCnt="0"/>
      <dgm:spPr/>
    </dgm:pt>
    <dgm:pt modelId="{B4B9748A-ABA2-48A2-878D-5DE4E9AF145A}" type="pres">
      <dgm:prSet presAssocID="{166A5D7E-A51C-44B8-BA90-FC236F244148}" presName="imgShp" presStyleLbl="fgImgPlace1" presStyleIdx="1" presStyleCnt="2" custScaleX="106378" custScaleY="100165" custLinFactNeighborX="434" custLinFactNeighborY="-12417"/>
      <dgm:spPr/>
    </dgm:pt>
    <dgm:pt modelId="{5414D20E-5EC8-4994-A784-21CAC56AC8BF}" type="pres">
      <dgm:prSet presAssocID="{166A5D7E-A51C-44B8-BA90-FC236F244148}" presName="txShp" presStyleLbl="node1" presStyleIdx="1" presStyleCnt="2" custLinFactNeighborX="-299" custLinFactNeighborY="-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965EB9-BBAD-43FF-A846-3E60FE88FD1B}" type="presOf" srcId="{62964F45-E8A5-45B8-A898-C93B02807CB8}" destId="{7FC756F7-4871-45D9-A3C1-CD3BA81C196E}" srcOrd="0" destOrd="0" presId="urn:microsoft.com/office/officeart/2005/8/layout/vList3"/>
    <dgm:cxn modelId="{29E4C188-426E-443B-92BE-74B43FEC73B9}" srcId="{62964F45-E8A5-45B8-A898-C93B02807CB8}" destId="{E68913FB-3E02-4E29-8E92-66FBADF614A4}" srcOrd="0" destOrd="0" parTransId="{B7A5C546-9D30-4F9B-BCED-FD63FE8B499F}" sibTransId="{7FDD7A2F-5406-447E-B59F-2CD391426703}"/>
    <dgm:cxn modelId="{6A4D6498-2AC4-424E-98AD-527E634A2CD7}" type="presOf" srcId="{E68913FB-3E02-4E29-8E92-66FBADF614A4}" destId="{2E2049BE-C9D9-4E2F-A4A5-E1F74D9EAB11}" srcOrd="0" destOrd="0" presId="urn:microsoft.com/office/officeart/2005/8/layout/vList3"/>
    <dgm:cxn modelId="{7E432C8B-F6F6-49FE-B34C-B43E86AB2CA0}" type="presOf" srcId="{166A5D7E-A51C-44B8-BA90-FC236F244148}" destId="{5414D20E-5EC8-4994-A784-21CAC56AC8BF}" srcOrd="0" destOrd="0" presId="urn:microsoft.com/office/officeart/2005/8/layout/vList3"/>
    <dgm:cxn modelId="{7CDB7BC4-EEF2-4FAD-871C-F83F219677B6}" srcId="{62964F45-E8A5-45B8-A898-C93B02807CB8}" destId="{166A5D7E-A51C-44B8-BA90-FC236F244148}" srcOrd="1" destOrd="0" parTransId="{96AE45CB-25B9-46CF-82F4-341F6263CE2B}" sibTransId="{856E9210-E9FF-4850-9271-0C24BE514B6C}"/>
    <dgm:cxn modelId="{7053109A-5E9F-4BA4-BA7A-B0FADBC5BB0B}" type="presParOf" srcId="{7FC756F7-4871-45D9-A3C1-CD3BA81C196E}" destId="{41BC2493-99E9-45A1-9D32-0B735B5E3BFD}" srcOrd="0" destOrd="0" presId="urn:microsoft.com/office/officeart/2005/8/layout/vList3"/>
    <dgm:cxn modelId="{11B487B3-F615-42BB-8EF5-3470A6139BC6}" type="presParOf" srcId="{41BC2493-99E9-45A1-9D32-0B735B5E3BFD}" destId="{1B6FC47A-0953-46FF-9901-F726AB0DC135}" srcOrd="0" destOrd="0" presId="urn:microsoft.com/office/officeart/2005/8/layout/vList3"/>
    <dgm:cxn modelId="{6D33AAC3-7BA4-4D54-88CB-D6D434EC551B}" type="presParOf" srcId="{41BC2493-99E9-45A1-9D32-0B735B5E3BFD}" destId="{2E2049BE-C9D9-4E2F-A4A5-E1F74D9EAB11}" srcOrd="1" destOrd="0" presId="urn:microsoft.com/office/officeart/2005/8/layout/vList3"/>
    <dgm:cxn modelId="{83AB99DE-4123-468C-B52D-8326CC29C653}" type="presParOf" srcId="{7FC756F7-4871-45D9-A3C1-CD3BA81C196E}" destId="{83DE6DC5-6270-44E9-A6CF-66E88B384A56}" srcOrd="1" destOrd="0" presId="urn:microsoft.com/office/officeart/2005/8/layout/vList3"/>
    <dgm:cxn modelId="{DFD6B4DE-70FF-4B53-9C6B-758B4C3564AB}" type="presParOf" srcId="{7FC756F7-4871-45D9-A3C1-CD3BA81C196E}" destId="{C81238D5-253A-4084-9698-F6E222477AD9}" srcOrd="2" destOrd="0" presId="urn:microsoft.com/office/officeart/2005/8/layout/vList3"/>
    <dgm:cxn modelId="{7B39060B-40D7-4D9E-8896-5739216D3977}" type="presParOf" srcId="{C81238D5-253A-4084-9698-F6E222477AD9}" destId="{B4B9748A-ABA2-48A2-878D-5DE4E9AF145A}" srcOrd="0" destOrd="0" presId="urn:microsoft.com/office/officeart/2005/8/layout/vList3"/>
    <dgm:cxn modelId="{E8F5C934-601F-48AC-A8FC-2F7CE9AEBB18}" type="presParOf" srcId="{C81238D5-253A-4084-9698-F6E222477AD9}" destId="{5414D20E-5EC8-4994-A784-21CAC56AC8B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6EC7A1A-8E00-4C54-954E-77CA2AF6D7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F9786E-19B9-4B17-8AFA-5556065A19F1}">
      <dgm:prSet/>
      <dgm:spPr/>
      <dgm:t>
        <a:bodyPr/>
        <a:lstStyle/>
        <a:p>
          <a:pPr rtl="0"/>
          <a:r>
            <a:rPr lang="en-US" dirty="0" smtClean="0"/>
            <a:t>  COURT INNOVATION AGENDA</a:t>
          </a:r>
          <a:endParaRPr lang="en-US" dirty="0"/>
        </a:p>
      </dgm:t>
    </dgm:pt>
    <dgm:pt modelId="{A6543F9D-650C-4BD0-AEB2-D828D86B5D91}" type="parTrans" cxnId="{664EC44D-0401-4993-8E9C-E758A8A5274B}">
      <dgm:prSet/>
      <dgm:spPr/>
      <dgm:t>
        <a:bodyPr/>
        <a:lstStyle/>
        <a:p>
          <a:endParaRPr lang="en-US"/>
        </a:p>
      </dgm:t>
    </dgm:pt>
    <dgm:pt modelId="{5F84169A-C270-46BA-881B-5A0CD526D47C}" type="sibTrans" cxnId="{664EC44D-0401-4993-8E9C-E758A8A5274B}">
      <dgm:prSet/>
      <dgm:spPr/>
      <dgm:t>
        <a:bodyPr/>
        <a:lstStyle/>
        <a:p>
          <a:endParaRPr lang="en-US"/>
        </a:p>
      </dgm:t>
    </dgm:pt>
    <dgm:pt modelId="{C4664704-59B7-4DCB-9239-96D77D9845F1}" type="pres">
      <dgm:prSet presAssocID="{E6EC7A1A-8E00-4C54-954E-77CA2AF6D7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AE2143-7015-474E-9CE2-60B1AB278799}" type="pres">
      <dgm:prSet presAssocID="{C8F9786E-19B9-4B17-8AFA-5556065A19F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48BD14-B82A-4629-98A1-FA7D272A2A41}" type="presOf" srcId="{C8F9786E-19B9-4B17-8AFA-5556065A19F1}" destId="{4CAE2143-7015-474E-9CE2-60B1AB278799}" srcOrd="0" destOrd="0" presId="urn:microsoft.com/office/officeart/2005/8/layout/vList2"/>
    <dgm:cxn modelId="{41CCA763-6519-4B3B-ABF9-F979CC255E3B}" type="presOf" srcId="{E6EC7A1A-8E00-4C54-954E-77CA2AF6D7EF}" destId="{C4664704-59B7-4DCB-9239-96D77D9845F1}" srcOrd="0" destOrd="0" presId="urn:microsoft.com/office/officeart/2005/8/layout/vList2"/>
    <dgm:cxn modelId="{664EC44D-0401-4993-8E9C-E758A8A5274B}" srcId="{E6EC7A1A-8E00-4C54-954E-77CA2AF6D7EF}" destId="{C8F9786E-19B9-4B17-8AFA-5556065A19F1}" srcOrd="0" destOrd="0" parTransId="{A6543F9D-650C-4BD0-AEB2-D828D86B5D91}" sibTransId="{5F84169A-C270-46BA-881B-5A0CD526D47C}"/>
    <dgm:cxn modelId="{53687306-B70C-43F7-BBB2-EC908338EB85}" type="presParOf" srcId="{C4664704-59B7-4DCB-9239-96D77D9845F1}" destId="{4CAE2143-7015-474E-9CE2-60B1AB2787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D783D974-264B-4920-A864-6D75AC5EEE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63024D-877A-4E39-AD07-3BDA96BA6219}">
      <dgm:prSet/>
      <dgm:spPr/>
      <dgm:t>
        <a:bodyPr/>
        <a:lstStyle/>
        <a:p>
          <a:pPr rtl="0"/>
          <a:r>
            <a:rPr lang="en-US" b="1" i="1" smtClean="0"/>
            <a:t>THEMES</a:t>
          </a:r>
          <a:endParaRPr lang="en-US"/>
        </a:p>
      </dgm:t>
    </dgm:pt>
    <dgm:pt modelId="{66C87A6E-60EE-42EC-9286-038D90FDF475}" type="parTrans" cxnId="{F564E693-08EF-4CEB-87E0-A90326F56DE4}">
      <dgm:prSet/>
      <dgm:spPr/>
      <dgm:t>
        <a:bodyPr/>
        <a:lstStyle/>
        <a:p>
          <a:endParaRPr lang="en-US"/>
        </a:p>
      </dgm:t>
    </dgm:pt>
    <dgm:pt modelId="{9F4407D3-0AA6-49CB-A094-2D30CC2ED3FA}" type="sibTrans" cxnId="{F564E693-08EF-4CEB-87E0-A90326F56DE4}">
      <dgm:prSet/>
      <dgm:spPr/>
      <dgm:t>
        <a:bodyPr/>
        <a:lstStyle/>
        <a:p>
          <a:endParaRPr lang="en-US"/>
        </a:p>
      </dgm:t>
    </dgm:pt>
    <dgm:pt modelId="{A01DE732-8DB9-4DAF-956C-F8112146C182}" type="pres">
      <dgm:prSet presAssocID="{D783D974-264B-4920-A864-6D75AC5EEE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84D815-7D2C-45DC-A747-13E52B805840}" type="pres">
      <dgm:prSet presAssocID="{E763024D-877A-4E39-AD07-3BDA96BA62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64E693-08EF-4CEB-87E0-A90326F56DE4}" srcId="{D783D974-264B-4920-A864-6D75AC5EEE40}" destId="{E763024D-877A-4E39-AD07-3BDA96BA6219}" srcOrd="0" destOrd="0" parTransId="{66C87A6E-60EE-42EC-9286-038D90FDF475}" sibTransId="{9F4407D3-0AA6-49CB-A094-2D30CC2ED3FA}"/>
    <dgm:cxn modelId="{7490BA38-A32F-49C3-A13B-8CA99D4EA24A}" type="presOf" srcId="{D783D974-264B-4920-A864-6D75AC5EEE40}" destId="{A01DE732-8DB9-4DAF-956C-F8112146C182}" srcOrd="0" destOrd="0" presId="urn:microsoft.com/office/officeart/2005/8/layout/vList2"/>
    <dgm:cxn modelId="{87334C09-EF1A-4ECC-BF32-2973942DF233}" type="presOf" srcId="{E763024D-877A-4E39-AD07-3BDA96BA6219}" destId="{2C84D815-7D2C-45DC-A747-13E52B805840}" srcOrd="0" destOrd="0" presId="urn:microsoft.com/office/officeart/2005/8/layout/vList2"/>
    <dgm:cxn modelId="{7543CFD5-C1DB-4D87-A936-07BA7180C738}" type="presParOf" srcId="{A01DE732-8DB9-4DAF-956C-F8112146C182}" destId="{2C84D815-7D2C-45DC-A747-13E52B8058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CD8DDCD-F563-45ED-B1C2-CA20B488DA7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BEC227-E536-4A9E-858A-2CFB2B811EB9}">
      <dgm:prSet/>
      <dgm:spPr/>
      <dgm:t>
        <a:bodyPr/>
        <a:lstStyle/>
        <a:p>
          <a:pPr rtl="0"/>
          <a:r>
            <a:rPr lang="en-US" b="1" smtClean="0"/>
            <a:t>Improving Court Technology Acquisition Process</a:t>
          </a:r>
          <a:endParaRPr lang="en-US"/>
        </a:p>
      </dgm:t>
    </dgm:pt>
    <dgm:pt modelId="{01D76E78-9B59-4D0E-A0F1-BE880710E1D3}" type="parTrans" cxnId="{33397F68-575A-4666-83A4-A3BE892BF588}">
      <dgm:prSet/>
      <dgm:spPr/>
      <dgm:t>
        <a:bodyPr/>
        <a:lstStyle/>
        <a:p>
          <a:endParaRPr lang="en-US"/>
        </a:p>
      </dgm:t>
    </dgm:pt>
    <dgm:pt modelId="{272774B2-1D8A-42E4-A644-CE28787A823B}" type="sibTrans" cxnId="{33397F68-575A-4666-83A4-A3BE892BF588}">
      <dgm:prSet/>
      <dgm:spPr/>
      <dgm:t>
        <a:bodyPr/>
        <a:lstStyle/>
        <a:p>
          <a:endParaRPr lang="en-US"/>
        </a:p>
      </dgm:t>
    </dgm:pt>
    <dgm:pt modelId="{77CEE947-884D-4510-9369-793DA411C53E}" type="pres">
      <dgm:prSet presAssocID="{ECD8DDCD-F563-45ED-B1C2-CA20B488DA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3486E0-1D9E-4673-95C4-891F779EA4B3}" type="pres">
      <dgm:prSet presAssocID="{70BEC227-E536-4A9E-858A-2CFB2B811E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397F68-575A-4666-83A4-A3BE892BF588}" srcId="{ECD8DDCD-F563-45ED-B1C2-CA20B488DA7D}" destId="{70BEC227-E536-4A9E-858A-2CFB2B811EB9}" srcOrd="0" destOrd="0" parTransId="{01D76E78-9B59-4D0E-A0F1-BE880710E1D3}" sibTransId="{272774B2-1D8A-42E4-A644-CE28787A823B}"/>
    <dgm:cxn modelId="{2B39C60B-DE7A-468E-8E4F-C5D622B83534}" type="presOf" srcId="{70BEC227-E536-4A9E-858A-2CFB2B811EB9}" destId="{4F3486E0-1D9E-4673-95C4-891F779EA4B3}" srcOrd="0" destOrd="0" presId="urn:microsoft.com/office/officeart/2005/8/layout/vList2"/>
    <dgm:cxn modelId="{D24CD8BF-5EA3-4C5D-B2F6-14DF9DAC36B4}" type="presOf" srcId="{ECD8DDCD-F563-45ED-B1C2-CA20B488DA7D}" destId="{77CEE947-884D-4510-9369-793DA411C53E}" srcOrd="0" destOrd="0" presId="urn:microsoft.com/office/officeart/2005/8/layout/vList2"/>
    <dgm:cxn modelId="{331B4F52-D16E-48FB-98F5-0284B5CCE124}" type="presParOf" srcId="{77CEE947-884D-4510-9369-793DA411C53E}" destId="{4F3486E0-1D9E-4673-95C4-891F779EA4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B3596B41-0C8A-48C9-B9A3-809E69A79DE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7A1DE1-7AB4-4A36-B498-09F513C59B01}">
      <dgm:prSet/>
      <dgm:spPr/>
      <dgm:t>
        <a:bodyPr/>
        <a:lstStyle/>
        <a:p>
          <a:pPr rtl="0"/>
          <a:r>
            <a:rPr lang="en-US" b="1" i="1" smtClean="0"/>
            <a:t>Prioritize Budget Planning to Acquire New Technology</a:t>
          </a:r>
          <a:endParaRPr lang="en-US"/>
        </a:p>
      </dgm:t>
    </dgm:pt>
    <dgm:pt modelId="{5AE0BD4A-9D6C-4F3D-8ABF-13AF9C40B111}" type="parTrans" cxnId="{C97C2B9E-11D2-4A78-A35D-171427A244F0}">
      <dgm:prSet/>
      <dgm:spPr/>
      <dgm:t>
        <a:bodyPr/>
        <a:lstStyle/>
        <a:p>
          <a:endParaRPr lang="en-US"/>
        </a:p>
      </dgm:t>
    </dgm:pt>
    <dgm:pt modelId="{4B7C4C4B-C38A-4B18-AAFD-F61F105507F3}" type="sibTrans" cxnId="{C97C2B9E-11D2-4A78-A35D-171427A244F0}">
      <dgm:prSet/>
      <dgm:spPr/>
      <dgm:t>
        <a:bodyPr/>
        <a:lstStyle/>
        <a:p>
          <a:endParaRPr lang="en-US"/>
        </a:p>
      </dgm:t>
    </dgm:pt>
    <dgm:pt modelId="{B3D82F91-342D-4247-8D16-4C6CA32CC9FC}">
      <dgm:prSet/>
      <dgm:spPr/>
      <dgm:t>
        <a:bodyPr/>
        <a:lstStyle/>
        <a:p>
          <a:pPr rtl="0"/>
          <a:r>
            <a:rPr lang="en-US" b="1" i="1" smtClean="0"/>
            <a:t>Prioritize Operational/Process to Incorporate use of new Technologies rather than have providers convert to pre-technology processes</a:t>
          </a:r>
          <a:endParaRPr lang="en-US"/>
        </a:p>
      </dgm:t>
    </dgm:pt>
    <dgm:pt modelId="{728D17D5-078D-4E33-B1F7-5DAA70FDF1BA}" type="parTrans" cxnId="{7CD65691-400B-4B82-8A1B-3809DCEA8714}">
      <dgm:prSet/>
      <dgm:spPr/>
      <dgm:t>
        <a:bodyPr/>
        <a:lstStyle/>
        <a:p>
          <a:endParaRPr lang="en-US"/>
        </a:p>
      </dgm:t>
    </dgm:pt>
    <dgm:pt modelId="{CAA4D19A-56A8-486A-A9C6-09229414DEB5}" type="sibTrans" cxnId="{7CD65691-400B-4B82-8A1B-3809DCEA8714}">
      <dgm:prSet/>
      <dgm:spPr/>
      <dgm:t>
        <a:bodyPr/>
        <a:lstStyle/>
        <a:p>
          <a:endParaRPr lang="en-US"/>
        </a:p>
      </dgm:t>
    </dgm:pt>
    <dgm:pt modelId="{16D0D6BB-BC37-4396-9801-BD895BBBE358}" type="pres">
      <dgm:prSet presAssocID="{B3596B41-0C8A-48C9-B9A3-809E69A79DE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17E652-920D-4C32-ADEF-AECBE3BBAAF6}" type="pres">
      <dgm:prSet presAssocID="{177A1DE1-7AB4-4A36-B498-09F513C59B01}" presName="composite" presStyleCnt="0"/>
      <dgm:spPr/>
    </dgm:pt>
    <dgm:pt modelId="{BE2D6D19-6B78-4918-BDBE-5883334A518B}" type="pres">
      <dgm:prSet presAssocID="{177A1DE1-7AB4-4A36-B498-09F513C59B01}" presName="imgShp" presStyleLbl="fgImgPlace1" presStyleIdx="0" presStyleCnt="2"/>
      <dgm:spPr/>
    </dgm:pt>
    <dgm:pt modelId="{10A2A3FF-967B-4446-A27C-A8DE26F82DA6}" type="pres">
      <dgm:prSet presAssocID="{177A1DE1-7AB4-4A36-B498-09F513C59B01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3F001-4135-403D-8AF4-1606D775173A}" type="pres">
      <dgm:prSet presAssocID="{4B7C4C4B-C38A-4B18-AAFD-F61F105507F3}" presName="spacing" presStyleCnt="0"/>
      <dgm:spPr/>
    </dgm:pt>
    <dgm:pt modelId="{843B2308-8181-490A-A8B7-7DC862A8C537}" type="pres">
      <dgm:prSet presAssocID="{B3D82F91-342D-4247-8D16-4C6CA32CC9FC}" presName="composite" presStyleCnt="0"/>
      <dgm:spPr/>
    </dgm:pt>
    <dgm:pt modelId="{B9624150-9FB4-4B40-B0DE-31805A47BC94}" type="pres">
      <dgm:prSet presAssocID="{B3D82F91-342D-4247-8D16-4C6CA32CC9FC}" presName="imgShp" presStyleLbl="fgImgPlace1" presStyleIdx="1" presStyleCnt="2"/>
      <dgm:spPr/>
    </dgm:pt>
    <dgm:pt modelId="{CFF33494-0D1F-4A27-8AF4-7CB1C845D863}" type="pres">
      <dgm:prSet presAssocID="{B3D82F91-342D-4247-8D16-4C6CA32CC9FC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D65691-400B-4B82-8A1B-3809DCEA8714}" srcId="{B3596B41-0C8A-48C9-B9A3-809E69A79DE9}" destId="{B3D82F91-342D-4247-8D16-4C6CA32CC9FC}" srcOrd="1" destOrd="0" parTransId="{728D17D5-078D-4E33-B1F7-5DAA70FDF1BA}" sibTransId="{CAA4D19A-56A8-486A-A9C6-09229414DEB5}"/>
    <dgm:cxn modelId="{C97C2B9E-11D2-4A78-A35D-171427A244F0}" srcId="{B3596B41-0C8A-48C9-B9A3-809E69A79DE9}" destId="{177A1DE1-7AB4-4A36-B498-09F513C59B01}" srcOrd="0" destOrd="0" parTransId="{5AE0BD4A-9D6C-4F3D-8ABF-13AF9C40B111}" sibTransId="{4B7C4C4B-C38A-4B18-AAFD-F61F105507F3}"/>
    <dgm:cxn modelId="{085FFCFB-70EF-4557-AE1F-3FB654894213}" type="presOf" srcId="{177A1DE1-7AB4-4A36-B498-09F513C59B01}" destId="{10A2A3FF-967B-4446-A27C-A8DE26F82DA6}" srcOrd="0" destOrd="0" presId="urn:microsoft.com/office/officeart/2005/8/layout/vList3"/>
    <dgm:cxn modelId="{F1C29FC1-FCC7-47DA-A67D-F58788CF2813}" type="presOf" srcId="{B3596B41-0C8A-48C9-B9A3-809E69A79DE9}" destId="{16D0D6BB-BC37-4396-9801-BD895BBBE358}" srcOrd="0" destOrd="0" presId="urn:microsoft.com/office/officeart/2005/8/layout/vList3"/>
    <dgm:cxn modelId="{9E4C47C0-DC20-4D9F-9039-B8858C50BC96}" type="presOf" srcId="{B3D82F91-342D-4247-8D16-4C6CA32CC9FC}" destId="{CFF33494-0D1F-4A27-8AF4-7CB1C845D863}" srcOrd="0" destOrd="0" presId="urn:microsoft.com/office/officeart/2005/8/layout/vList3"/>
    <dgm:cxn modelId="{0DBF0E24-6CD6-437E-8EE0-B990F4F5EA6D}" type="presParOf" srcId="{16D0D6BB-BC37-4396-9801-BD895BBBE358}" destId="{EB17E652-920D-4C32-ADEF-AECBE3BBAAF6}" srcOrd="0" destOrd="0" presId="urn:microsoft.com/office/officeart/2005/8/layout/vList3"/>
    <dgm:cxn modelId="{0AB65608-2E64-4603-BEA9-9DBED0352917}" type="presParOf" srcId="{EB17E652-920D-4C32-ADEF-AECBE3BBAAF6}" destId="{BE2D6D19-6B78-4918-BDBE-5883334A518B}" srcOrd="0" destOrd="0" presId="urn:microsoft.com/office/officeart/2005/8/layout/vList3"/>
    <dgm:cxn modelId="{1D582EF2-A47D-4B24-8483-7D6249C1BA98}" type="presParOf" srcId="{EB17E652-920D-4C32-ADEF-AECBE3BBAAF6}" destId="{10A2A3FF-967B-4446-A27C-A8DE26F82DA6}" srcOrd="1" destOrd="0" presId="urn:microsoft.com/office/officeart/2005/8/layout/vList3"/>
    <dgm:cxn modelId="{64988218-3B51-4F59-BBF4-5FF06F84E310}" type="presParOf" srcId="{16D0D6BB-BC37-4396-9801-BD895BBBE358}" destId="{67A3F001-4135-403D-8AF4-1606D775173A}" srcOrd="1" destOrd="0" presId="urn:microsoft.com/office/officeart/2005/8/layout/vList3"/>
    <dgm:cxn modelId="{9A07E02F-C9D9-4823-B838-5853C2ABF5B0}" type="presParOf" srcId="{16D0D6BB-BC37-4396-9801-BD895BBBE358}" destId="{843B2308-8181-490A-A8B7-7DC862A8C537}" srcOrd="2" destOrd="0" presId="urn:microsoft.com/office/officeart/2005/8/layout/vList3"/>
    <dgm:cxn modelId="{F290DE42-AE56-4FD4-874F-4F6B49C577FA}" type="presParOf" srcId="{843B2308-8181-490A-A8B7-7DC862A8C537}" destId="{B9624150-9FB4-4B40-B0DE-31805A47BC94}" srcOrd="0" destOrd="0" presId="urn:microsoft.com/office/officeart/2005/8/layout/vList3"/>
    <dgm:cxn modelId="{F39D9B47-898F-4432-B91F-304DCB1D372D}" type="presParOf" srcId="{843B2308-8181-490A-A8B7-7DC862A8C537}" destId="{CFF33494-0D1F-4A27-8AF4-7CB1C845D86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10B910F1-5FC6-4657-A3E1-7AB502CDB06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3049DFB-96D3-4E87-A9F8-B3D563D35086}">
      <dgm:prSet/>
      <dgm:spPr/>
      <dgm:t>
        <a:bodyPr/>
        <a:lstStyle/>
        <a:p>
          <a:pPr rtl="0"/>
          <a:r>
            <a:rPr lang="en-US" b="1" smtClean="0"/>
            <a:t>Technology for Publication and Public Communication</a:t>
          </a:r>
          <a:endParaRPr lang="en-US"/>
        </a:p>
      </dgm:t>
    </dgm:pt>
    <dgm:pt modelId="{70223975-46C6-491C-B8B4-527AFFA0372D}" type="parTrans" cxnId="{9AAAA51E-5204-4D33-8DD1-A445FF656525}">
      <dgm:prSet/>
      <dgm:spPr/>
      <dgm:t>
        <a:bodyPr/>
        <a:lstStyle/>
        <a:p>
          <a:endParaRPr lang="en-US"/>
        </a:p>
      </dgm:t>
    </dgm:pt>
    <dgm:pt modelId="{1B2D7D09-E3F1-48A7-9C8A-1A7FD3ED9DCD}" type="sibTrans" cxnId="{9AAAA51E-5204-4D33-8DD1-A445FF656525}">
      <dgm:prSet/>
      <dgm:spPr/>
      <dgm:t>
        <a:bodyPr/>
        <a:lstStyle/>
        <a:p>
          <a:endParaRPr lang="en-US"/>
        </a:p>
      </dgm:t>
    </dgm:pt>
    <dgm:pt modelId="{E67E3969-F233-4648-9AB6-B67998A1942E}" type="pres">
      <dgm:prSet presAssocID="{10B910F1-5FC6-4657-A3E1-7AB502CDB0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AC2D26-DABA-444D-9C4B-C88BFE98CDD2}" type="pres">
      <dgm:prSet presAssocID="{A3049DFB-96D3-4E87-A9F8-B3D563D350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BE14E4-6C0A-46EF-8DFB-6244B42E5DCF}" type="presOf" srcId="{A3049DFB-96D3-4E87-A9F8-B3D563D35086}" destId="{5BAC2D26-DABA-444D-9C4B-C88BFE98CDD2}" srcOrd="0" destOrd="0" presId="urn:microsoft.com/office/officeart/2005/8/layout/vList2"/>
    <dgm:cxn modelId="{9AAAA51E-5204-4D33-8DD1-A445FF656525}" srcId="{10B910F1-5FC6-4657-A3E1-7AB502CDB065}" destId="{A3049DFB-96D3-4E87-A9F8-B3D563D35086}" srcOrd="0" destOrd="0" parTransId="{70223975-46C6-491C-B8B4-527AFFA0372D}" sibTransId="{1B2D7D09-E3F1-48A7-9C8A-1A7FD3ED9DCD}"/>
    <dgm:cxn modelId="{B4AAE429-2FAF-40D6-B4ED-0497F6B5EBE3}" type="presOf" srcId="{10B910F1-5FC6-4657-A3E1-7AB502CDB065}" destId="{E67E3969-F233-4648-9AB6-B67998A1942E}" srcOrd="0" destOrd="0" presId="urn:microsoft.com/office/officeart/2005/8/layout/vList2"/>
    <dgm:cxn modelId="{8C023F6E-152C-4942-9C58-48682D5C719D}" type="presParOf" srcId="{E67E3969-F233-4648-9AB6-B67998A1942E}" destId="{5BAC2D26-DABA-444D-9C4B-C88BFE98CD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731E6F-029F-4851-87E9-7C291872008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E9B4A-3878-4E7A-86C4-EEE18B08E46D}">
      <dgm:prSet custT="1"/>
      <dgm:spPr/>
      <dgm:t>
        <a:bodyPr/>
        <a:lstStyle/>
        <a:p>
          <a:pPr rtl="0"/>
          <a:r>
            <a:rPr lang="en-US" sz="2200" b="1" i="1" baseline="0" dirty="0" smtClean="0"/>
            <a:t>High</a:t>
          </a:r>
          <a:r>
            <a:rPr lang="en-US" sz="1000" b="1" i="1" dirty="0" smtClean="0"/>
            <a:t> </a:t>
          </a:r>
          <a:r>
            <a:rPr lang="en-US" sz="2200" b="1" i="1" baseline="0" dirty="0" smtClean="0"/>
            <a:t>Caseloads</a:t>
          </a:r>
          <a:endParaRPr lang="en-US" sz="2200" baseline="0" dirty="0"/>
        </a:p>
      </dgm:t>
    </dgm:pt>
    <dgm:pt modelId="{AB1AA7E9-6910-405A-971C-0982F5EBFBC1}" type="parTrans" cxnId="{CC83072A-0229-415F-9518-22FC16DB9591}">
      <dgm:prSet/>
      <dgm:spPr/>
      <dgm:t>
        <a:bodyPr/>
        <a:lstStyle/>
        <a:p>
          <a:endParaRPr lang="en-US"/>
        </a:p>
      </dgm:t>
    </dgm:pt>
    <dgm:pt modelId="{3AA53DAD-691D-462B-820E-AFE4D38DB2FB}" type="sibTrans" cxnId="{CC83072A-0229-415F-9518-22FC16DB9591}">
      <dgm:prSet/>
      <dgm:spPr/>
      <dgm:t>
        <a:bodyPr/>
        <a:lstStyle/>
        <a:p>
          <a:endParaRPr lang="en-US"/>
        </a:p>
      </dgm:t>
    </dgm:pt>
    <dgm:pt modelId="{93EA3CD1-4637-4C26-A148-56370A1244E0}">
      <dgm:prSet/>
      <dgm:spPr/>
      <dgm:t>
        <a:bodyPr/>
        <a:lstStyle/>
        <a:p>
          <a:pPr rtl="0"/>
          <a:r>
            <a:rPr lang="en-US" b="1" i="1" smtClean="0"/>
            <a:t>Resource Constraints</a:t>
          </a:r>
          <a:endParaRPr lang="en-US"/>
        </a:p>
      </dgm:t>
    </dgm:pt>
    <dgm:pt modelId="{3C1FFD7F-5425-4A4B-BF01-D38BB7A321B1}" type="parTrans" cxnId="{47D1A991-F0A8-4CCB-93D4-A20B9E2B57F7}">
      <dgm:prSet/>
      <dgm:spPr/>
      <dgm:t>
        <a:bodyPr/>
        <a:lstStyle/>
        <a:p>
          <a:endParaRPr lang="en-US"/>
        </a:p>
      </dgm:t>
    </dgm:pt>
    <dgm:pt modelId="{CCCC8721-8953-40DA-848F-AD275E51F08A}" type="sibTrans" cxnId="{47D1A991-F0A8-4CCB-93D4-A20B9E2B57F7}">
      <dgm:prSet/>
      <dgm:spPr/>
      <dgm:t>
        <a:bodyPr/>
        <a:lstStyle/>
        <a:p>
          <a:endParaRPr lang="en-US"/>
        </a:p>
      </dgm:t>
    </dgm:pt>
    <dgm:pt modelId="{6937B8F1-F927-4851-8DFF-4E2328DEDA0B}">
      <dgm:prSet/>
      <dgm:spPr/>
      <dgm:t>
        <a:bodyPr/>
        <a:lstStyle/>
        <a:p>
          <a:pPr rtl="0"/>
          <a:r>
            <a:rPr lang="en-US" b="1" i="1" smtClean="0"/>
            <a:t>Facility Security</a:t>
          </a:r>
          <a:endParaRPr lang="en-US"/>
        </a:p>
      </dgm:t>
    </dgm:pt>
    <dgm:pt modelId="{07E29C7A-4F54-4C10-BC11-15DC8AE28CC7}" type="parTrans" cxnId="{0E9E58DE-17D1-4915-B8EF-CD5097864A51}">
      <dgm:prSet/>
      <dgm:spPr/>
      <dgm:t>
        <a:bodyPr/>
        <a:lstStyle/>
        <a:p>
          <a:endParaRPr lang="en-US"/>
        </a:p>
      </dgm:t>
    </dgm:pt>
    <dgm:pt modelId="{56B9CF32-B850-4511-AFFF-5FB59032A778}" type="sibTrans" cxnId="{0E9E58DE-17D1-4915-B8EF-CD5097864A51}">
      <dgm:prSet/>
      <dgm:spPr/>
      <dgm:t>
        <a:bodyPr/>
        <a:lstStyle/>
        <a:p>
          <a:endParaRPr lang="en-US"/>
        </a:p>
      </dgm:t>
    </dgm:pt>
    <dgm:pt modelId="{8531D7A5-8A69-4722-9B66-294833D122BB}">
      <dgm:prSet/>
      <dgm:spPr/>
      <dgm:t>
        <a:bodyPr/>
        <a:lstStyle/>
        <a:p>
          <a:pPr rtl="0"/>
          <a:r>
            <a:rPr lang="en-US" b="1" i="1" smtClean="0"/>
            <a:t>Information Sharing</a:t>
          </a:r>
          <a:endParaRPr lang="en-US"/>
        </a:p>
      </dgm:t>
    </dgm:pt>
    <dgm:pt modelId="{0F3D58C1-0363-4606-ADF6-4A886A8A3019}" type="parTrans" cxnId="{22FD98F0-A41C-496A-ADA3-144F634B6F73}">
      <dgm:prSet/>
      <dgm:spPr/>
      <dgm:t>
        <a:bodyPr/>
        <a:lstStyle/>
        <a:p>
          <a:endParaRPr lang="en-US"/>
        </a:p>
      </dgm:t>
    </dgm:pt>
    <dgm:pt modelId="{733A65BF-BA3C-4342-B534-9A3617B3F3FB}" type="sibTrans" cxnId="{22FD98F0-A41C-496A-ADA3-144F634B6F73}">
      <dgm:prSet/>
      <dgm:spPr/>
      <dgm:t>
        <a:bodyPr/>
        <a:lstStyle/>
        <a:p>
          <a:endParaRPr lang="en-US"/>
        </a:p>
      </dgm:t>
    </dgm:pt>
    <dgm:pt modelId="{AC518501-10E9-4BE0-BC16-0585CC998ED9}">
      <dgm:prSet/>
      <dgm:spPr/>
      <dgm:t>
        <a:bodyPr/>
        <a:lstStyle/>
        <a:p>
          <a:pPr rtl="0"/>
          <a:r>
            <a:rPr lang="en-US" b="1" i="1" dirty="0" smtClean="0"/>
            <a:t>Innovative Problem Solving Court Models</a:t>
          </a:r>
          <a:endParaRPr lang="en-US" dirty="0"/>
        </a:p>
      </dgm:t>
    </dgm:pt>
    <dgm:pt modelId="{BF088BE7-8B31-4AF3-B421-DBCC775BB716}" type="parTrans" cxnId="{05E4BCBC-14BC-4F8E-8973-DAE38179DD27}">
      <dgm:prSet/>
      <dgm:spPr/>
      <dgm:t>
        <a:bodyPr/>
        <a:lstStyle/>
        <a:p>
          <a:endParaRPr lang="en-US"/>
        </a:p>
      </dgm:t>
    </dgm:pt>
    <dgm:pt modelId="{A9870653-8866-4D37-9A42-CB0B198F4BD8}" type="sibTrans" cxnId="{05E4BCBC-14BC-4F8E-8973-DAE38179DD27}">
      <dgm:prSet/>
      <dgm:spPr/>
      <dgm:t>
        <a:bodyPr/>
        <a:lstStyle/>
        <a:p>
          <a:endParaRPr lang="en-US"/>
        </a:p>
      </dgm:t>
    </dgm:pt>
    <dgm:pt modelId="{739461E2-E5FD-48EB-A506-E292ED6A0B17}">
      <dgm:prSet custT="1"/>
      <dgm:spPr/>
      <dgm:t>
        <a:bodyPr/>
        <a:lstStyle/>
        <a:p>
          <a:pPr rtl="0"/>
          <a:r>
            <a:rPr lang="en-US" sz="1800" b="1" i="1" baseline="0" dirty="0" smtClean="0"/>
            <a:t>Racial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and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Economic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disparities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in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Justice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Process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and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Outcomes</a:t>
          </a:r>
          <a:endParaRPr lang="en-US" sz="1800" baseline="0" dirty="0"/>
        </a:p>
      </dgm:t>
    </dgm:pt>
    <dgm:pt modelId="{F814AF11-1C2F-4513-9682-5A4C42B5479E}" type="parTrans" cxnId="{716D69D9-703E-4EF6-852B-55924CE04EC9}">
      <dgm:prSet/>
      <dgm:spPr/>
      <dgm:t>
        <a:bodyPr/>
        <a:lstStyle/>
        <a:p>
          <a:endParaRPr lang="en-US"/>
        </a:p>
      </dgm:t>
    </dgm:pt>
    <dgm:pt modelId="{A5C913F9-6917-422F-B468-1BEF54D84A89}" type="sibTrans" cxnId="{716D69D9-703E-4EF6-852B-55924CE04EC9}">
      <dgm:prSet/>
      <dgm:spPr/>
      <dgm:t>
        <a:bodyPr/>
        <a:lstStyle/>
        <a:p>
          <a:endParaRPr lang="en-US"/>
        </a:p>
      </dgm:t>
    </dgm:pt>
    <dgm:pt modelId="{E1BE7BA1-2503-4B5E-99BB-ECFD5EC4983F}">
      <dgm:prSet custT="1"/>
      <dgm:spPr/>
      <dgm:t>
        <a:bodyPr/>
        <a:lstStyle/>
        <a:p>
          <a:pPr rtl="0"/>
          <a:r>
            <a:rPr lang="en-US" sz="1800" b="1" i="1" baseline="0" dirty="0" smtClean="0"/>
            <a:t>Increasing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Unrepresented</a:t>
          </a:r>
          <a:r>
            <a:rPr lang="en-US" sz="1000" b="1" i="1" dirty="0" smtClean="0"/>
            <a:t> </a:t>
          </a:r>
          <a:r>
            <a:rPr lang="en-US" sz="1800" b="1" i="1" baseline="0" dirty="0" smtClean="0"/>
            <a:t>Litigants</a:t>
          </a:r>
          <a:endParaRPr lang="en-US" sz="1800" baseline="0" dirty="0"/>
        </a:p>
      </dgm:t>
    </dgm:pt>
    <dgm:pt modelId="{64DE93FF-D912-4155-A455-703230D32A80}" type="parTrans" cxnId="{6A856F36-5F0F-4A26-9497-E39A63511B60}">
      <dgm:prSet/>
      <dgm:spPr/>
      <dgm:t>
        <a:bodyPr/>
        <a:lstStyle/>
        <a:p>
          <a:endParaRPr lang="en-US"/>
        </a:p>
      </dgm:t>
    </dgm:pt>
    <dgm:pt modelId="{E52215D0-B850-40FC-A503-29E5867A1EF8}" type="sibTrans" cxnId="{6A856F36-5F0F-4A26-9497-E39A63511B60}">
      <dgm:prSet/>
      <dgm:spPr/>
      <dgm:t>
        <a:bodyPr/>
        <a:lstStyle/>
        <a:p>
          <a:endParaRPr lang="en-US"/>
        </a:p>
      </dgm:t>
    </dgm:pt>
    <dgm:pt modelId="{E6193597-2546-4EBF-BF86-A8228F1AAAAB}">
      <dgm:prSet/>
      <dgm:spPr/>
      <dgm:t>
        <a:bodyPr/>
        <a:lstStyle/>
        <a:p>
          <a:endParaRPr lang="en-US"/>
        </a:p>
      </dgm:t>
    </dgm:pt>
    <dgm:pt modelId="{D514F96F-0787-45E5-ADF0-DE74F6D6C00D}" type="parTrans" cxnId="{5433F982-9E13-4FCA-9D8F-3903B6BBA6E2}">
      <dgm:prSet/>
      <dgm:spPr/>
      <dgm:t>
        <a:bodyPr/>
        <a:lstStyle/>
        <a:p>
          <a:endParaRPr lang="en-US"/>
        </a:p>
      </dgm:t>
    </dgm:pt>
    <dgm:pt modelId="{BBFF003D-48E9-425E-9A94-736DE35B5440}" type="sibTrans" cxnId="{5433F982-9E13-4FCA-9D8F-3903B6BBA6E2}">
      <dgm:prSet/>
      <dgm:spPr/>
      <dgm:t>
        <a:bodyPr/>
        <a:lstStyle/>
        <a:p>
          <a:endParaRPr lang="en-US"/>
        </a:p>
      </dgm:t>
    </dgm:pt>
    <dgm:pt modelId="{30AB8050-14B1-4A1C-A148-66B857773B7D}" type="pres">
      <dgm:prSet presAssocID="{D5731E6F-029F-4851-87E9-7C291872008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792CA-4371-4AD0-A4F6-669741F626D5}" type="pres">
      <dgm:prSet presAssocID="{117E9B4A-3878-4E7A-86C4-EEE18B08E46D}" presName="circ1" presStyleLbl="vennNode1" presStyleIdx="0" presStyleCnt="7"/>
      <dgm:spPr/>
    </dgm:pt>
    <dgm:pt modelId="{C7D8932D-A2BC-41A7-A57F-AD55E69ED9BC}" type="pres">
      <dgm:prSet presAssocID="{117E9B4A-3878-4E7A-86C4-EEE18B08E46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F14EA-836A-4B1B-BC30-163997B4F54D}" type="pres">
      <dgm:prSet presAssocID="{93EA3CD1-4637-4C26-A148-56370A1244E0}" presName="circ2" presStyleLbl="vennNode1" presStyleIdx="1" presStyleCnt="7"/>
      <dgm:spPr/>
    </dgm:pt>
    <dgm:pt modelId="{D1A4028C-3330-44BE-BF93-3FE1D4744CFF}" type="pres">
      <dgm:prSet presAssocID="{93EA3CD1-4637-4C26-A148-56370A1244E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3CC00-E600-4169-BDDB-CA4E539ED270}" type="pres">
      <dgm:prSet presAssocID="{6937B8F1-F927-4851-8DFF-4E2328DEDA0B}" presName="circ3" presStyleLbl="vennNode1" presStyleIdx="2" presStyleCnt="7"/>
      <dgm:spPr/>
    </dgm:pt>
    <dgm:pt modelId="{EDE8BAFA-BF19-49F6-94A3-6A7740B31186}" type="pres">
      <dgm:prSet presAssocID="{6937B8F1-F927-4851-8DFF-4E2328DEDA0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355F5-8740-4A27-83BE-2887B602F8A4}" type="pres">
      <dgm:prSet presAssocID="{8531D7A5-8A69-4722-9B66-294833D122BB}" presName="circ4" presStyleLbl="vennNode1" presStyleIdx="3" presStyleCnt="7"/>
      <dgm:spPr/>
    </dgm:pt>
    <dgm:pt modelId="{F58A9A35-FE34-4818-8DF5-118AE922E350}" type="pres">
      <dgm:prSet presAssocID="{8531D7A5-8A69-4722-9B66-294833D122B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3B627-E7E1-4954-BC15-3F272DFC2E67}" type="pres">
      <dgm:prSet presAssocID="{AC518501-10E9-4BE0-BC16-0585CC998ED9}" presName="circ5" presStyleLbl="vennNode1" presStyleIdx="4" presStyleCnt="7"/>
      <dgm:spPr/>
    </dgm:pt>
    <dgm:pt modelId="{60C7D538-DF62-49D8-9CB4-BA0CA9F9F65E}" type="pres">
      <dgm:prSet presAssocID="{AC518501-10E9-4BE0-BC16-0585CC998ED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DE055-68C6-46AA-87CB-AB2BBE982CFA}" type="pres">
      <dgm:prSet presAssocID="{739461E2-E5FD-48EB-A506-E292ED6A0B17}" presName="circ6" presStyleLbl="vennNode1" presStyleIdx="5" presStyleCnt="7"/>
      <dgm:spPr/>
    </dgm:pt>
    <dgm:pt modelId="{D0063086-DD06-4567-BA82-ED4847053545}" type="pres">
      <dgm:prSet presAssocID="{739461E2-E5FD-48EB-A506-E292ED6A0B17}" presName="circ6Tx" presStyleLbl="revTx" presStyleIdx="0" presStyleCnt="0" custScaleX="118240" custScaleY="122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B1787-7999-47AB-A99F-5A6A3A814090}" type="pres">
      <dgm:prSet presAssocID="{E1BE7BA1-2503-4B5E-99BB-ECFD5EC4983F}" presName="circ7" presStyleLbl="vennNode1" presStyleIdx="6" presStyleCnt="7"/>
      <dgm:spPr/>
    </dgm:pt>
    <dgm:pt modelId="{7E503883-B15A-4F6F-B2E9-89F7503A3281}" type="pres">
      <dgm:prSet presAssocID="{E1BE7BA1-2503-4B5E-99BB-ECFD5EC4983F}" presName="circ7Tx" presStyleLbl="revTx" presStyleIdx="0" presStyleCnt="0" custScaleX="158741" custScaleY="1840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763DF4-3431-4B11-8328-88CB88BD2C70}" type="presOf" srcId="{6937B8F1-F927-4851-8DFF-4E2328DEDA0B}" destId="{EDE8BAFA-BF19-49F6-94A3-6A7740B31186}" srcOrd="0" destOrd="0" presId="urn:microsoft.com/office/officeart/2005/8/layout/venn1"/>
    <dgm:cxn modelId="{11DEB88B-D659-466A-B5FB-8110565FCB7E}" type="presOf" srcId="{8531D7A5-8A69-4722-9B66-294833D122BB}" destId="{F58A9A35-FE34-4818-8DF5-118AE922E350}" srcOrd="0" destOrd="0" presId="urn:microsoft.com/office/officeart/2005/8/layout/venn1"/>
    <dgm:cxn modelId="{0E9E58DE-17D1-4915-B8EF-CD5097864A51}" srcId="{D5731E6F-029F-4851-87E9-7C291872008A}" destId="{6937B8F1-F927-4851-8DFF-4E2328DEDA0B}" srcOrd="2" destOrd="0" parTransId="{07E29C7A-4F54-4C10-BC11-15DC8AE28CC7}" sibTransId="{56B9CF32-B850-4511-AFFF-5FB59032A778}"/>
    <dgm:cxn modelId="{90EAF1EB-1E7D-412A-9DC0-B1C117DCBEBC}" type="presOf" srcId="{117E9B4A-3878-4E7A-86C4-EEE18B08E46D}" destId="{C7D8932D-A2BC-41A7-A57F-AD55E69ED9BC}" srcOrd="0" destOrd="0" presId="urn:microsoft.com/office/officeart/2005/8/layout/venn1"/>
    <dgm:cxn modelId="{28133944-94FD-4515-8CFD-A27A4A16BD97}" type="presOf" srcId="{D5731E6F-029F-4851-87E9-7C291872008A}" destId="{30AB8050-14B1-4A1C-A148-66B857773B7D}" srcOrd="0" destOrd="0" presId="urn:microsoft.com/office/officeart/2005/8/layout/venn1"/>
    <dgm:cxn modelId="{716D69D9-703E-4EF6-852B-55924CE04EC9}" srcId="{D5731E6F-029F-4851-87E9-7C291872008A}" destId="{739461E2-E5FD-48EB-A506-E292ED6A0B17}" srcOrd="5" destOrd="0" parTransId="{F814AF11-1C2F-4513-9682-5A4C42B5479E}" sibTransId="{A5C913F9-6917-422F-B468-1BEF54D84A89}"/>
    <dgm:cxn modelId="{F1FB1C8B-D420-4D38-8AAB-2913D176266C}" type="presOf" srcId="{E1BE7BA1-2503-4B5E-99BB-ECFD5EC4983F}" destId="{7E503883-B15A-4F6F-B2E9-89F7503A3281}" srcOrd="0" destOrd="0" presId="urn:microsoft.com/office/officeart/2005/8/layout/venn1"/>
    <dgm:cxn modelId="{5433F982-9E13-4FCA-9D8F-3903B6BBA6E2}" srcId="{D5731E6F-029F-4851-87E9-7C291872008A}" destId="{E6193597-2546-4EBF-BF86-A8228F1AAAAB}" srcOrd="7" destOrd="0" parTransId="{D514F96F-0787-45E5-ADF0-DE74F6D6C00D}" sibTransId="{BBFF003D-48E9-425E-9A94-736DE35B5440}"/>
    <dgm:cxn modelId="{B25CF9D1-DCFC-4985-ACB3-8BC05B0170E9}" type="presOf" srcId="{93EA3CD1-4637-4C26-A148-56370A1244E0}" destId="{D1A4028C-3330-44BE-BF93-3FE1D4744CFF}" srcOrd="0" destOrd="0" presId="urn:microsoft.com/office/officeart/2005/8/layout/venn1"/>
    <dgm:cxn modelId="{22FD98F0-A41C-496A-ADA3-144F634B6F73}" srcId="{D5731E6F-029F-4851-87E9-7C291872008A}" destId="{8531D7A5-8A69-4722-9B66-294833D122BB}" srcOrd="3" destOrd="0" parTransId="{0F3D58C1-0363-4606-ADF6-4A886A8A3019}" sibTransId="{733A65BF-BA3C-4342-B534-9A3617B3F3FB}"/>
    <dgm:cxn modelId="{47D1A991-F0A8-4CCB-93D4-A20B9E2B57F7}" srcId="{D5731E6F-029F-4851-87E9-7C291872008A}" destId="{93EA3CD1-4637-4C26-A148-56370A1244E0}" srcOrd="1" destOrd="0" parTransId="{3C1FFD7F-5425-4A4B-BF01-D38BB7A321B1}" sibTransId="{CCCC8721-8953-40DA-848F-AD275E51F08A}"/>
    <dgm:cxn modelId="{6A856F36-5F0F-4A26-9497-E39A63511B60}" srcId="{D5731E6F-029F-4851-87E9-7C291872008A}" destId="{E1BE7BA1-2503-4B5E-99BB-ECFD5EC4983F}" srcOrd="6" destOrd="0" parTransId="{64DE93FF-D912-4155-A455-703230D32A80}" sibTransId="{E52215D0-B850-40FC-A503-29E5867A1EF8}"/>
    <dgm:cxn modelId="{25BF7692-222C-4911-9A13-BBC38DC2B13C}" type="presOf" srcId="{AC518501-10E9-4BE0-BC16-0585CC998ED9}" destId="{60C7D538-DF62-49D8-9CB4-BA0CA9F9F65E}" srcOrd="0" destOrd="0" presId="urn:microsoft.com/office/officeart/2005/8/layout/venn1"/>
    <dgm:cxn modelId="{F06108CF-EB46-4F8F-9B26-CB1028CC8310}" type="presOf" srcId="{739461E2-E5FD-48EB-A506-E292ED6A0B17}" destId="{D0063086-DD06-4567-BA82-ED4847053545}" srcOrd="0" destOrd="0" presId="urn:microsoft.com/office/officeart/2005/8/layout/venn1"/>
    <dgm:cxn modelId="{CC83072A-0229-415F-9518-22FC16DB9591}" srcId="{D5731E6F-029F-4851-87E9-7C291872008A}" destId="{117E9B4A-3878-4E7A-86C4-EEE18B08E46D}" srcOrd="0" destOrd="0" parTransId="{AB1AA7E9-6910-405A-971C-0982F5EBFBC1}" sibTransId="{3AA53DAD-691D-462B-820E-AFE4D38DB2FB}"/>
    <dgm:cxn modelId="{05E4BCBC-14BC-4F8E-8973-DAE38179DD27}" srcId="{D5731E6F-029F-4851-87E9-7C291872008A}" destId="{AC518501-10E9-4BE0-BC16-0585CC998ED9}" srcOrd="4" destOrd="0" parTransId="{BF088BE7-8B31-4AF3-B421-DBCC775BB716}" sibTransId="{A9870653-8866-4D37-9A42-CB0B198F4BD8}"/>
    <dgm:cxn modelId="{AC579BC5-1336-404A-BDEE-6FB46F0BAD31}" type="presParOf" srcId="{30AB8050-14B1-4A1C-A148-66B857773B7D}" destId="{788792CA-4371-4AD0-A4F6-669741F626D5}" srcOrd="0" destOrd="0" presId="urn:microsoft.com/office/officeart/2005/8/layout/venn1"/>
    <dgm:cxn modelId="{A5F0AE07-9635-49CD-A875-89D2BB181B86}" type="presParOf" srcId="{30AB8050-14B1-4A1C-A148-66B857773B7D}" destId="{C7D8932D-A2BC-41A7-A57F-AD55E69ED9BC}" srcOrd="1" destOrd="0" presId="urn:microsoft.com/office/officeart/2005/8/layout/venn1"/>
    <dgm:cxn modelId="{939FA398-C38B-4DCB-AE82-125500F6502F}" type="presParOf" srcId="{30AB8050-14B1-4A1C-A148-66B857773B7D}" destId="{C4FF14EA-836A-4B1B-BC30-163997B4F54D}" srcOrd="2" destOrd="0" presId="urn:microsoft.com/office/officeart/2005/8/layout/venn1"/>
    <dgm:cxn modelId="{2601693A-A034-4FBC-A892-9B66A5DCBBDB}" type="presParOf" srcId="{30AB8050-14B1-4A1C-A148-66B857773B7D}" destId="{D1A4028C-3330-44BE-BF93-3FE1D4744CFF}" srcOrd="3" destOrd="0" presId="urn:microsoft.com/office/officeart/2005/8/layout/venn1"/>
    <dgm:cxn modelId="{EC9A9318-CEDD-434A-B335-482F700FE062}" type="presParOf" srcId="{30AB8050-14B1-4A1C-A148-66B857773B7D}" destId="{6583CC00-E600-4169-BDDB-CA4E539ED270}" srcOrd="4" destOrd="0" presId="urn:microsoft.com/office/officeart/2005/8/layout/venn1"/>
    <dgm:cxn modelId="{F40824EE-0BA4-467E-BB8C-A984497518F7}" type="presParOf" srcId="{30AB8050-14B1-4A1C-A148-66B857773B7D}" destId="{EDE8BAFA-BF19-49F6-94A3-6A7740B31186}" srcOrd="5" destOrd="0" presId="urn:microsoft.com/office/officeart/2005/8/layout/venn1"/>
    <dgm:cxn modelId="{71CC0B11-9583-4980-8ED1-72F4C396402A}" type="presParOf" srcId="{30AB8050-14B1-4A1C-A148-66B857773B7D}" destId="{F7D355F5-8740-4A27-83BE-2887B602F8A4}" srcOrd="6" destOrd="0" presId="urn:microsoft.com/office/officeart/2005/8/layout/venn1"/>
    <dgm:cxn modelId="{512D6E1A-23EA-4D82-A79A-80FD67DB6882}" type="presParOf" srcId="{30AB8050-14B1-4A1C-A148-66B857773B7D}" destId="{F58A9A35-FE34-4818-8DF5-118AE922E350}" srcOrd="7" destOrd="0" presId="urn:microsoft.com/office/officeart/2005/8/layout/venn1"/>
    <dgm:cxn modelId="{02F88ADA-0CCD-43F6-9194-14CA63FE30B8}" type="presParOf" srcId="{30AB8050-14B1-4A1C-A148-66B857773B7D}" destId="{94A3B627-E7E1-4954-BC15-3F272DFC2E67}" srcOrd="8" destOrd="0" presId="urn:microsoft.com/office/officeart/2005/8/layout/venn1"/>
    <dgm:cxn modelId="{992BD570-964D-4768-BD60-E863C1EAF7CC}" type="presParOf" srcId="{30AB8050-14B1-4A1C-A148-66B857773B7D}" destId="{60C7D538-DF62-49D8-9CB4-BA0CA9F9F65E}" srcOrd="9" destOrd="0" presId="urn:microsoft.com/office/officeart/2005/8/layout/venn1"/>
    <dgm:cxn modelId="{89CF64EE-35EC-4707-A8E6-DB890FEDB334}" type="presParOf" srcId="{30AB8050-14B1-4A1C-A148-66B857773B7D}" destId="{C30DE055-68C6-46AA-87CB-AB2BBE982CFA}" srcOrd="10" destOrd="0" presId="urn:microsoft.com/office/officeart/2005/8/layout/venn1"/>
    <dgm:cxn modelId="{F3F05AAE-B189-4114-84D1-F21030784B17}" type="presParOf" srcId="{30AB8050-14B1-4A1C-A148-66B857773B7D}" destId="{D0063086-DD06-4567-BA82-ED4847053545}" srcOrd="11" destOrd="0" presId="urn:microsoft.com/office/officeart/2005/8/layout/venn1"/>
    <dgm:cxn modelId="{6C53CD11-5462-4A51-9A0F-7A92A38883F4}" type="presParOf" srcId="{30AB8050-14B1-4A1C-A148-66B857773B7D}" destId="{915B1787-7999-47AB-A99F-5A6A3A814090}" srcOrd="12" destOrd="0" presId="urn:microsoft.com/office/officeart/2005/8/layout/venn1"/>
    <dgm:cxn modelId="{0015A3EB-3C3E-434D-A1BB-2978006C9BC1}" type="presParOf" srcId="{30AB8050-14B1-4A1C-A148-66B857773B7D}" destId="{7E503883-B15A-4F6F-B2E9-89F7503A3281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4204182E-B97F-421F-A949-1D7A9C0195E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88DF7B-54E5-4A43-9115-EE8912A2B296}">
      <dgm:prSet/>
      <dgm:spPr/>
      <dgm:t>
        <a:bodyPr/>
        <a:lstStyle/>
        <a:p>
          <a:pPr rtl="0"/>
          <a:r>
            <a:rPr lang="en-US" b="1" i="1" smtClean="0"/>
            <a:t>Use of New and multiple Messaging Systems to Send Notices or Post Information with Multiple Social Media Options </a:t>
          </a:r>
          <a:endParaRPr lang="en-US"/>
        </a:p>
      </dgm:t>
    </dgm:pt>
    <dgm:pt modelId="{C4D7B144-64DB-46F3-A28F-BEEF4C26632B}" type="parTrans" cxnId="{6628C4CA-7FA1-4259-B63F-9FF6337EE20E}">
      <dgm:prSet/>
      <dgm:spPr/>
      <dgm:t>
        <a:bodyPr/>
        <a:lstStyle/>
        <a:p>
          <a:endParaRPr lang="en-US"/>
        </a:p>
      </dgm:t>
    </dgm:pt>
    <dgm:pt modelId="{03123FBD-CF91-445B-8CA2-8C8720AF6C4C}" type="sibTrans" cxnId="{6628C4CA-7FA1-4259-B63F-9FF6337EE20E}">
      <dgm:prSet/>
      <dgm:spPr/>
      <dgm:t>
        <a:bodyPr/>
        <a:lstStyle/>
        <a:p>
          <a:endParaRPr lang="en-US"/>
        </a:p>
      </dgm:t>
    </dgm:pt>
    <dgm:pt modelId="{94917036-10CE-4371-B373-2ED37AE24ABA}" type="pres">
      <dgm:prSet presAssocID="{4204182E-B97F-421F-A949-1D7A9C0195E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C2C098-86BA-4203-A8EE-E1CDA987B596}" type="pres">
      <dgm:prSet presAssocID="{8E88DF7B-54E5-4A43-9115-EE8912A2B296}" presName="composite" presStyleCnt="0"/>
      <dgm:spPr/>
    </dgm:pt>
    <dgm:pt modelId="{1F4C0903-B8D0-430E-BD3F-E84728B3511B}" type="pres">
      <dgm:prSet presAssocID="{8E88DF7B-54E5-4A43-9115-EE8912A2B296}" presName="imgShp" presStyleLbl="fgImgPlace1" presStyleIdx="0" presStyleCnt="1"/>
      <dgm:spPr/>
    </dgm:pt>
    <dgm:pt modelId="{831BF49B-3B1D-46DD-BD24-03FEFCB6F270}" type="pres">
      <dgm:prSet presAssocID="{8E88DF7B-54E5-4A43-9115-EE8912A2B296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22CE5-7C35-4FC1-8A18-845549BCE0E7}" type="presOf" srcId="{8E88DF7B-54E5-4A43-9115-EE8912A2B296}" destId="{831BF49B-3B1D-46DD-BD24-03FEFCB6F270}" srcOrd="0" destOrd="0" presId="urn:microsoft.com/office/officeart/2005/8/layout/vList3"/>
    <dgm:cxn modelId="{5770D8FB-6D3E-4444-9392-35A2542EC70E}" type="presOf" srcId="{4204182E-B97F-421F-A949-1D7A9C0195EB}" destId="{94917036-10CE-4371-B373-2ED37AE24ABA}" srcOrd="0" destOrd="0" presId="urn:microsoft.com/office/officeart/2005/8/layout/vList3"/>
    <dgm:cxn modelId="{6628C4CA-7FA1-4259-B63F-9FF6337EE20E}" srcId="{4204182E-B97F-421F-A949-1D7A9C0195EB}" destId="{8E88DF7B-54E5-4A43-9115-EE8912A2B296}" srcOrd="0" destOrd="0" parTransId="{C4D7B144-64DB-46F3-A28F-BEEF4C26632B}" sibTransId="{03123FBD-CF91-445B-8CA2-8C8720AF6C4C}"/>
    <dgm:cxn modelId="{1968F092-7A68-4B79-9CAD-E4B2C3B13A82}" type="presParOf" srcId="{94917036-10CE-4371-B373-2ED37AE24ABA}" destId="{D7C2C098-86BA-4203-A8EE-E1CDA987B596}" srcOrd="0" destOrd="0" presId="urn:microsoft.com/office/officeart/2005/8/layout/vList3"/>
    <dgm:cxn modelId="{EDBBA134-D9C3-4346-9BA6-375DAA56F99A}" type="presParOf" srcId="{D7C2C098-86BA-4203-A8EE-E1CDA987B596}" destId="{1F4C0903-B8D0-430E-BD3F-E84728B3511B}" srcOrd="0" destOrd="0" presId="urn:microsoft.com/office/officeart/2005/8/layout/vList3"/>
    <dgm:cxn modelId="{FC8AF354-B965-4198-9C1F-D19CC3BD46C3}" type="presParOf" srcId="{D7C2C098-86BA-4203-A8EE-E1CDA987B596}" destId="{831BF49B-3B1D-46DD-BD24-03FEFCB6F27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3FF98950-3A34-43CB-A47D-185AD3B849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317F4B-4068-4579-8CC5-654914ABF878}">
      <dgm:prSet/>
      <dgm:spPr/>
      <dgm:t>
        <a:bodyPr/>
        <a:lstStyle/>
        <a:p>
          <a:pPr rtl="0"/>
          <a:r>
            <a:rPr lang="en-US" dirty="0" smtClean="0"/>
            <a:t>  COURT INNOVATION AGENDA</a:t>
          </a:r>
          <a:endParaRPr lang="en-US" dirty="0"/>
        </a:p>
      </dgm:t>
    </dgm:pt>
    <dgm:pt modelId="{3E507BCB-FDD6-4FC5-B330-458A0D83F430}" type="parTrans" cxnId="{88175A7D-535A-456A-9268-8A0A2A914142}">
      <dgm:prSet/>
      <dgm:spPr/>
      <dgm:t>
        <a:bodyPr/>
        <a:lstStyle/>
        <a:p>
          <a:endParaRPr lang="en-US"/>
        </a:p>
      </dgm:t>
    </dgm:pt>
    <dgm:pt modelId="{8A7A1562-09FB-49FF-9E74-241C91FF8FE8}" type="sibTrans" cxnId="{88175A7D-535A-456A-9268-8A0A2A914142}">
      <dgm:prSet/>
      <dgm:spPr/>
      <dgm:t>
        <a:bodyPr/>
        <a:lstStyle/>
        <a:p>
          <a:endParaRPr lang="en-US"/>
        </a:p>
      </dgm:t>
    </dgm:pt>
    <dgm:pt modelId="{7DE7F595-6FE4-4CD9-889D-15482A2876EF}" type="pres">
      <dgm:prSet presAssocID="{3FF98950-3A34-43CB-A47D-185AD3B849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E557A7-50DB-4B08-8BA2-0F99C9B0BF07}" type="pres">
      <dgm:prSet presAssocID="{DE317F4B-4068-4579-8CC5-654914ABF8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175A7D-535A-456A-9268-8A0A2A914142}" srcId="{3FF98950-3A34-43CB-A47D-185AD3B84924}" destId="{DE317F4B-4068-4579-8CC5-654914ABF878}" srcOrd="0" destOrd="0" parTransId="{3E507BCB-FDD6-4FC5-B330-458A0D83F430}" sibTransId="{8A7A1562-09FB-49FF-9E74-241C91FF8FE8}"/>
    <dgm:cxn modelId="{ED12EBFD-1720-485D-9AD6-217155F933F1}" type="presOf" srcId="{3FF98950-3A34-43CB-A47D-185AD3B84924}" destId="{7DE7F595-6FE4-4CD9-889D-15482A2876EF}" srcOrd="0" destOrd="0" presId="urn:microsoft.com/office/officeart/2005/8/layout/vList2"/>
    <dgm:cxn modelId="{A0D9E150-E1AA-419D-9094-9E1ACA335D3D}" type="presOf" srcId="{DE317F4B-4068-4579-8CC5-654914ABF878}" destId="{86E557A7-50DB-4B08-8BA2-0F99C9B0BF07}" srcOrd="0" destOrd="0" presId="urn:microsoft.com/office/officeart/2005/8/layout/vList2"/>
    <dgm:cxn modelId="{9EA9EBDC-2B0D-4E73-8B7E-AC75BDE3852B}" type="presParOf" srcId="{7DE7F595-6FE4-4CD9-889D-15482A2876EF}" destId="{86E557A7-50DB-4B08-8BA2-0F99C9B0BF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16F1699C-8148-47C0-B4EE-5B7C78353E0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A231B9-4B0A-495A-A7E3-2F93C997A9EB}">
      <dgm:prSet/>
      <dgm:spPr/>
      <dgm:t>
        <a:bodyPr/>
        <a:lstStyle/>
        <a:p>
          <a:pPr rtl="0"/>
          <a:r>
            <a:rPr lang="en-US" b="1" i="1" dirty="0" smtClean="0"/>
            <a:t>Almost half of High Priority Needs involve Courts Adopting innovations that are already available to Courts in Data Protection, Communication, Wireless Connectivity, Data Mining/Search capabilities</a:t>
          </a:r>
          <a:endParaRPr lang="en-US" dirty="0"/>
        </a:p>
      </dgm:t>
    </dgm:pt>
    <dgm:pt modelId="{965EA20A-41B0-48D4-BA72-28260CB0F15D}" type="parTrans" cxnId="{45C55FE2-52DC-447F-8132-5F50F9BA0830}">
      <dgm:prSet/>
      <dgm:spPr/>
      <dgm:t>
        <a:bodyPr/>
        <a:lstStyle/>
        <a:p>
          <a:endParaRPr lang="en-US"/>
        </a:p>
      </dgm:t>
    </dgm:pt>
    <dgm:pt modelId="{61AC7DBB-D586-4CEA-BEC2-A33D0BE2957F}" type="sibTrans" cxnId="{45C55FE2-52DC-447F-8132-5F50F9BA0830}">
      <dgm:prSet/>
      <dgm:spPr/>
      <dgm:t>
        <a:bodyPr/>
        <a:lstStyle/>
        <a:p>
          <a:endParaRPr lang="en-US"/>
        </a:p>
      </dgm:t>
    </dgm:pt>
    <dgm:pt modelId="{04985C73-5FF3-4178-AD11-7C42B53476CD}" type="pres">
      <dgm:prSet presAssocID="{16F1699C-8148-47C0-B4EE-5B7C78353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B9701B-0DD8-47A9-9D4E-714BD4B735B9}" type="pres">
      <dgm:prSet presAssocID="{A2A231B9-4B0A-495A-A7E3-2F93C997A9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AA172-B39C-407F-B841-6BE37D693BFF}" type="presOf" srcId="{16F1699C-8148-47C0-B4EE-5B7C78353E02}" destId="{04985C73-5FF3-4178-AD11-7C42B53476CD}" srcOrd="0" destOrd="0" presId="urn:microsoft.com/office/officeart/2005/8/layout/vList2"/>
    <dgm:cxn modelId="{D5C00459-8A1D-4E98-972D-1C5149B15AE1}" type="presOf" srcId="{A2A231B9-4B0A-495A-A7E3-2F93C997A9EB}" destId="{10B9701B-0DD8-47A9-9D4E-714BD4B735B9}" srcOrd="0" destOrd="0" presId="urn:microsoft.com/office/officeart/2005/8/layout/vList2"/>
    <dgm:cxn modelId="{45C55FE2-52DC-447F-8132-5F50F9BA0830}" srcId="{16F1699C-8148-47C0-B4EE-5B7C78353E02}" destId="{A2A231B9-4B0A-495A-A7E3-2F93C997A9EB}" srcOrd="0" destOrd="0" parTransId="{965EA20A-41B0-48D4-BA72-28260CB0F15D}" sibTransId="{61AC7DBB-D586-4CEA-BEC2-A33D0BE2957F}"/>
    <dgm:cxn modelId="{6B93B4F7-0BDD-4674-B2A3-1FB4287D20A3}" type="presParOf" srcId="{04985C73-5FF3-4178-AD11-7C42B53476CD}" destId="{10B9701B-0DD8-47A9-9D4E-714BD4B735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4B5D8E69-6D46-48A8-9A94-7427FFF9ED7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18BB79D-0F22-4503-B4AE-DB92B54B7FCA}">
      <dgm:prSet/>
      <dgm:spPr/>
      <dgm:t>
        <a:bodyPr/>
        <a:lstStyle/>
        <a:p>
          <a:pPr rtl="0"/>
          <a:r>
            <a:rPr lang="en-US" b="1" i="1" dirty="0" smtClean="0"/>
            <a:t>Expanding Adoption of Existing Technology in other sectors for use in the Court Process with Models for Online Transactions, Tools to Triage Case flow, and Standardizing Document Authentication</a:t>
          </a:r>
          <a:endParaRPr lang="en-US" dirty="0"/>
        </a:p>
      </dgm:t>
    </dgm:pt>
    <dgm:pt modelId="{CDC88C25-D0D3-41C4-B1A4-E9ABCF0F38F3}" type="parTrans" cxnId="{C69FDD17-7381-40D4-A7F2-1F9FBD6A9AA3}">
      <dgm:prSet/>
      <dgm:spPr/>
      <dgm:t>
        <a:bodyPr/>
        <a:lstStyle/>
        <a:p>
          <a:endParaRPr lang="en-US"/>
        </a:p>
      </dgm:t>
    </dgm:pt>
    <dgm:pt modelId="{4D2982A8-FB78-4FF5-8808-25861C3E9BF1}" type="sibTrans" cxnId="{C69FDD17-7381-40D4-A7F2-1F9FBD6A9AA3}">
      <dgm:prSet/>
      <dgm:spPr/>
      <dgm:t>
        <a:bodyPr/>
        <a:lstStyle/>
        <a:p>
          <a:endParaRPr lang="en-US"/>
        </a:p>
      </dgm:t>
    </dgm:pt>
    <dgm:pt modelId="{2885F0C6-16FE-4DB0-A8EF-A4B452569FFD}" type="pres">
      <dgm:prSet presAssocID="{4B5D8E69-6D46-48A8-9A94-7427FFF9ED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CC6B29-2A1C-4B34-8CF1-619D612EE596}" type="pres">
      <dgm:prSet presAssocID="{018BB79D-0F22-4503-B4AE-DB92B54B7FC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510BCD-6688-4F14-AADB-A7FF28FDD545}" type="presOf" srcId="{018BB79D-0F22-4503-B4AE-DB92B54B7FCA}" destId="{73CC6B29-2A1C-4B34-8CF1-619D612EE596}" srcOrd="0" destOrd="0" presId="urn:microsoft.com/office/officeart/2005/8/layout/vList2"/>
    <dgm:cxn modelId="{C69FDD17-7381-40D4-A7F2-1F9FBD6A9AA3}" srcId="{4B5D8E69-6D46-48A8-9A94-7427FFF9ED7B}" destId="{018BB79D-0F22-4503-B4AE-DB92B54B7FCA}" srcOrd="0" destOrd="0" parTransId="{CDC88C25-D0D3-41C4-B1A4-E9ABCF0F38F3}" sibTransId="{4D2982A8-FB78-4FF5-8808-25861C3E9BF1}"/>
    <dgm:cxn modelId="{5B0461CD-36AF-453F-AD41-7F8C9BD90CD1}" type="presOf" srcId="{4B5D8E69-6D46-48A8-9A94-7427FFF9ED7B}" destId="{2885F0C6-16FE-4DB0-A8EF-A4B452569FFD}" srcOrd="0" destOrd="0" presId="urn:microsoft.com/office/officeart/2005/8/layout/vList2"/>
    <dgm:cxn modelId="{DF6E5557-027B-442B-8B0D-D059E8DE0FFF}" type="presParOf" srcId="{2885F0C6-16FE-4DB0-A8EF-A4B452569FFD}" destId="{73CC6B29-2A1C-4B34-8CF1-619D612EE5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CA32719-4888-405A-93FF-4F812833A17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DCB879-2D6C-4E81-B577-CB8059DC6D6B}">
      <dgm:prSet/>
      <dgm:spPr/>
      <dgm:t>
        <a:bodyPr/>
        <a:lstStyle/>
        <a:p>
          <a:pPr rtl="0"/>
          <a:r>
            <a:rPr lang="en-US" b="1" i="1" smtClean="0"/>
            <a:t>Remaining Needs Require New Development/Research and Analysis for Tools to Analyze large complicated Data Sets and integrate Data from Multiple Agencies to Use for Decision Making for Bail and Ability to Pay</a:t>
          </a:r>
          <a:endParaRPr lang="en-US"/>
        </a:p>
      </dgm:t>
    </dgm:pt>
    <dgm:pt modelId="{352FB8F6-F39C-437F-B4EA-ABA7DDBCBC4F}" type="parTrans" cxnId="{5216268B-80A2-4681-A382-B6C440766A46}">
      <dgm:prSet/>
      <dgm:spPr/>
      <dgm:t>
        <a:bodyPr/>
        <a:lstStyle/>
        <a:p>
          <a:endParaRPr lang="en-US"/>
        </a:p>
      </dgm:t>
    </dgm:pt>
    <dgm:pt modelId="{64B025C1-EF0D-4989-A778-3C7205C84878}" type="sibTrans" cxnId="{5216268B-80A2-4681-A382-B6C440766A46}">
      <dgm:prSet/>
      <dgm:spPr/>
      <dgm:t>
        <a:bodyPr/>
        <a:lstStyle/>
        <a:p>
          <a:endParaRPr lang="en-US"/>
        </a:p>
      </dgm:t>
    </dgm:pt>
    <dgm:pt modelId="{4E603DBA-FA28-4F5A-A8F3-E43D4BEF3058}" type="pres">
      <dgm:prSet presAssocID="{BCA32719-4888-405A-93FF-4F812833A1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5666A4-64A9-4699-8AA7-77115BB00F00}" type="pres">
      <dgm:prSet presAssocID="{42DCB879-2D6C-4E81-B577-CB8059DC6D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663244-6ADC-4EDE-BE15-EBF1282F8D34}" type="presOf" srcId="{BCA32719-4888-405A-93FF-4F812833A179}" destId="{4E603DBA-FA28-4F5A-A8F3-E43D4BEF3058}" srcOrd="0" destOrd="0" presId="urn:microsoft.com/office/officeart/2005/8/layout/vList2"/>
    <dgm:cxn modelId="{5216268B-80A2-4681-A382-B6C440766A46}" srcId="{BCA32719-4888-405A-93FF-4F812833A179}" destId="{42DCB879-2D6C-4E81-B577-CB8059DC6D6B}" srcOrd="0" destOrd="0" parTransId="{352FB8F6-F39C-437F-B4EA-ABA7DDBCBC4F}" sibTransId="{64B025C1-EF0D-4989-A778-3C7205C84878}"/>
    <dgm:cxn modelId="{2B066165-D688-4F11-BBA7-9157E27C03B5}" type="presOf" srcId="{42DCB879-2D6C-4E81-B577-CB8059DC6D6B}" destId="{CC5666A4-64A9-4699-8AA7-77115BB00F00}" srcOrd="0" destOrd="0" presId="urn:microsoft.com/office/officeart/2005/8/layout/vList2"/>
    <dgm:cxn modelId="{90333023-FAFF-4C56-ABE3-04C511A8A73C}" type="presParOf" srcId="{4E603DBA-FA28-4F5A-A8F3-E43D4BEF3058}" destId="{CC5666A4-64A9-4699-8AA7-77115BB00F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32956EEA-7DB5-45EC-A721-1FC6A3BFF5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C29BD9-592E-4822-B579-3715B1701F7E}">
      <dgm:prSet/>
      <dgm:spPr/>
      <dgm:t>
        <a:bodyPr/>
        <a:lstStyle/>
        <a:p>
          <a:pPr rtl="0"/>
          <a:r>
            <a:rPr lang="en-US" b="1" i="1" dirty="0" smtClean="0"/>
            <a:t>                                QUESTIONS?</a:t>
          </a:r>
          <a:endParaRPr lang="en-US" dirty="0"/>
        </a:p>
      </dgm:t>
    </dgm:pt>
    <dgm:pt modelId="{41BFB44D-BB29-4B98-A074-C0E898505E9C}" type="parTrans" cxnId="{4564879D-04F9-4E93-89D8-ABE0EDFFA631}">
      <dgm:prSet/>
      <dgm:spPr/>
      <dgm:t>
        <a:bodyPr/>
        <a:lstStyle/>
        <a:p>
          <a:endParaRPr lang="en-US"/>
        </a:p>
      </dgm:t>
    </dgm:pt>
    <dgm:pt modelId="{907381E8-14CE-48FD-A153-24B03979E78C}" type="sibTrans" cxnId="{4564879D-04F9-4E93-89D8-ABE0EDFFA631}">
      <dgm:prSet/>
      <dgm:spPr/>
      <dgm:t>
        <a:bodyPr/>
        <a:lstStyle/>
        <a:p>
          <a:endParaRPr lang="en-US"/>
        </a:p>
      </dgm:t>
    </dgm:pt>
    <dgm:pt modelId="{D72E3970-562F-47EC-8212-862937FFF8F1}" type="pres">
      <dgm:prSet presAssocID="{32956EEA-7DB5-45EC-A721-1FC6A3BFF5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BA8481-A407-4BA7-B5AA-2FF0D8773F98}" type="pres">
      <dgm:prSet presAssocID="{83C29BD9-592E-4822-B579-3715B1701F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64879D-04F9-4E93-89D8-ABE0EDFFA631}" srcId="{32956EEA-7DB5-45EC-A721-1FC6A3BFF5FF}" destId="{83C29BD9-592E-4822-B579-3715B1701F7E}" srcOrd="0" destOrd="0" parTransId="{41BFB44D-BB29-4B98-A074-C0E898505E9C}" sibTransId="{907381E8-14CE-48FD-A153-24B03979E78C}"/>
    <dgm:cxn modelId="{236172D6-E0A7-4E6D-9453-B554A9391E2C}" type="presOf" srcId="{83C29BD9-592E-4822-B579-3715B1701F7E}" destId="{BDBA8481-A407-4BA7-B5AA-2FF0D8773F98}" srcOrd="0" destOrd="0" presId="urn:microsoft.com/office/officeart/2005/8/layout/vList2"/>
    <dgm:cxn modelId="{113C6349-A5C4-467C-A8B6-06EE356CA9A0}" type="presOf" srcId="{32956EEA-7DB5-45EC-A721-1FC6A3BFF5FF}" destId="{D72E3970-562F-47EC-8212-862937FFF8F1}" srcOrd="0" destOrd="0" presId="urn:microsoft.com/office/officeart/2005/8/layout/vList2"/>
    <dgm:cxn modelId="{776999D2-84A9-4D37-B94B-0EBEAE5A1229}" type="presParOf" srcId="{D72E3970-562F-47EC-8212-862937FFF8F1}" destId="{BDBA8481-A407-4BA7-B5AA-2FF0D8773F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08B182B2-06EF-4A01-ADAA-1CA05F6EAF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88DF3A-1407-4DCD-9008-A08E99C41F4F}">
      <dgm:prSet custT="1"/>
      <dgm:spPr/>
      <dgm:t>
        <a:bodyPr/>
        <a:lstStyle/>
        <a:p>
          <a:pPr rtl="0"/>
          <a:r>
            <a:rPr lang="en-US" sz="2800" dirty="0" smtClean="0"/>
            <a:t>Hon</a:t>
          </a:r>
          <a:r>
            <a:rPr lang="en-US" sz="2000" dirty="0" smtClean="0"/>
            <a:t>. </a:t>
          </a:r>
          <a:r>
            <a:rPr lang="en-US" sz="2800" dirty="0" smtClean="0"/>
            <a:t>Kirk</a:t>
          </a:r>
          <a:r>
            <a:rPr lang="en-US" sz="2000" dirty="0" smtClean="0"/>
            <a:t> </a:t>
          </a:r>
          <a:r>
            <a:rPr lang="en-US" sz="2800" dirty="0" smtClean="0"/>
            <a:t>Tabbey</a:t>
          </a:r>
          <a:endParaRPr lang="en-US" sz="2800" dirty="0"/>
        </a:p>
      </dgm:t>
    </dgm:pt>
    <dgm:pt modelId="{7E6B8C02-C3E5-4A37-8C65-24D0D8045DA9}" type="parTrans" cxnId="{1548FBC0-0B52-4C38-ADB8-C14F6EB06B61}">
      <dgm:prSet/>
      <dgm:spPr/>
      <dgm:t>
        <a:bodyPr/>
        <a:lstStyle/>
        <a:p>
          <a:endParaRPr lang="en-US"/>
        </a:p>
      </dgm:t>
    </dgm:pt>
    <dgm:pt modelId="{702E1605-DB25-4F17-B5AA-E7EF44A26543}" type="sibTrans" cxnId="{1548FBC0-0B52-4C38-ADB8-C14F6EB06B61}">
      <dgm:prSet/>
      <dgm:spPr/>
      <dgm:t>
        <a:bodyPr/>
        <a:lstStyle/>
        <a:p>
          <a:endParaRPr lang="en-US"/>
        </a:p>
      </dgm:t>
    </dgm:pt>
    <dgm:pt modelId="{615FB4EB-091A-44D7-A5EB-C13D4BE970B3}" type="pres">
      <dgm:prSet presAssocID="{08B182B2-06EF-4A01-ADAA-1CA05F6EAF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643B5E-64D4-4575-B550-E800B390E952}" type="pres">
      <dgm:prSet presAssocID="{8788DF3A-1407-4DCD-9008-A08E99C41F4F}" presName="linNode" presStyleCnt="0"/>
      <dgm:spPr/>
    </dgm:pt>
    <dgm:pt modelId="{E0C5B80B-62A8-4BB5-A0FD-69DBD947F306}" type="pres">
      <dgm:prSet presAssocID="{8788DF3A-1407-4DCD-9008-A08E99C41F4F}" presName="parentText" presStyleLbl="node1" presStyleIdx="0" presStyleCnt="1" custScaleX="277778" custLinFactNeighborX="-95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48FBC0-0B52-4C38-ADB8-C14F6EB06B61}" srcId="{08B182B2-06EF-4A01-ADAA-1CA05F6EAF93}" destId="{8788DF3A-1407-4DCD-9008-A08E99C41F4F}" srcOrd="0" destOrd="0" parTransId="{7E6B8C02-C3E5-4A37-8C65-24D0D8045DA9}" sibTransId="{702E1605-DB25-4F17-B5AA-E7EF44A26543}"/>
    <dgm:cxn modelId="{F3D10FA4-5205-4C2A-9BFC-5900FA870DF6}" type="presOf" srcId="{08B182B2-06EF-4A01-ADAA-1CA05F6EAF93}" destId="{615FB4EB-091A-44D7-A5EB-C13D4BE970B3}" srcOrd="0" destOrd="0" presId="urn:microsoft.com/office/officeart/2005/8/layout/vList5"/>
    <dgm:cxn modelId="{E1F97280-3F7D-4DDE-9C5F-6175E0E1E639}" type="presOf" srcId="{8788DF3A-1407-4DCD-9008-A08E99C41F4F}" destId="{E0C5B80B-62A8-4BB5-A0FD-69DBD947F306}" srcOrd="0" destOrd="0" presId="urn:microsoft.com/office/officeart/2005/8/layout/vList5"/>
    <dgm:cxn modelId="{B7D3CD5A-97B4-4689-A9A8-E0FDF1A090C6}" type="presParOf" srcId="{615FB4EB-091A-44D7-A5EB-C13D4BE970B3}" destId="{DE643B5E-64D4-4575-B550-E800B390E952}" srcOrd="0" destOrd="0" presId="urn:microsoft.com/office/officeart/2005/8/layout/vList5"/>
    <dgm:cxn modelId="{888C9937-790E-4EF9-A864-9D0DAE10A835}" type="presParOf" srcId="{DE643B5E-64D4-4575-B550-E800B390E952}" destId="{E0C5B80B-62A8-4BB5-A0FD-69DBD947F3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297EEA30-218D-4853-B4B3-04069163FC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DDD4DE-9E4F-4189-8102-B25A28A3FB2E}">
      <dgm:prSet/>
      <dgm:spPr/>
      <dgm:t>
        <a:bodyPr/>
        <a:lstStyle/>
        <a:p>
          <a:pPr rtl="0"/>
          <a:r>
            <a:rPr lang="en-US" b="1" i="1" smtClean="0"/>
            <a:t>       tabbeyk@ewashtenaw.org</a:t>
          </a:r>
          <a:endParaRPr lang="en-US"/>
        </a:p>
      </dgm:t>
    </dgm:pt>
    <dgm:pt modelId="{C1BF74E5-FD38-4D7F-BD0C-F2A205767DEE}" type="parTrans" cxnId="{215AB409-430C-427F-B9EF-C90688C07507}">
      <dgm:prSet/>
      <dgm:spPr/>
      <dgm:t>
        <a:bodyPr/>
        <a:lstStyle/>
        <a:p>
          <a:endParaRPr lang="en-US"/>
        </a:p>
      </dgm:t>
    </dgm:pt>
    <dgm:pt modelId="{A9AE67D7-E120-4A59-9C27-B3D76EE516CB}" type="sibTrans" cxnId="{215AB409-430C-427F-B9EF-C90688C07507}">
      <dgm:prSet/>
      <dgm:spPr/>
      <dgm:t>
        <a:bodyPr/>
        <a:lstStyle/>
        <a:p>
          <a:endParaRPr lang="en-US"/>
        </a:p>
      </dgm:t>
    </dgm:pt>
    <dgm:pt modelId="{6108162D-0531-4ABE-95B9-E9D7C1F86B9D}" type="pres">
      <dgm:prSet presAssocID="{297EEA30-218D-4853-B4B3-04069163FC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D13282-67C5-4969-99BB-6CB62E6603FE}" type="pres">
      <dgm:prSet presAssocID="{01DDD4DE-9E4F-4189-8102-B25A28A3FB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76FE2-E5B7-4888-AC4F-BB0F077D9A6E}" type="presOf" srcId="{01DDD4DE-9E4F-4189-8102-B25A28A3FB2E}" destId="{6ED13282-67C5-4969-99BB-6CB62E6603FE}" srcOrd="0" destOrd="0" presId="urn:microsoft.com/office/officeart/2005/8/layout/vList2"/>
    <dgm:cxn modelId="{215AB409-430C-427F-B9EF-C90688C07507}" srcId="{297EEA30-218D-4853-B4B3-04069163FCA5}" destId="{01DDD4DE-9E4F-4189-8102-B25A28A3FB2E}" srcOrd="0" destOrd="0" parTransId="{C1BF74E5-FD38-4D7F-BD0C-F2A205767DEE}" sibTransId="{A9AE67D7-E120-4A59-9C27-B3D76EE516CB}"/>
    <dgm:cxn modelId="{F635F1CA-1129-4E7D-9CDC-8F6698537134}" type="presOf" srcId="{297EEA30-218D-4853-B4B3-04069163FCA5}" destId="{6108162D-0531-4ABE-95B9-E9D7C1F86B9D}" srcOrd="0" destOrd="0" presId="urn:microsoft.com/office/officeart/2005/8/layout/vList2"/>
    <dgm:cxn modelId="{9D48C36D-7B7B-4C2D-881E-A74F82FA9C16}" type="presParOf" srcId="{6108162D-0531-4ABE-95B9-E9D7C1F86B9D}" destId="{6ED13282-67C5-4969-99BB-6CB62E6603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765B16-0A32-400B-AEAB-E26D4D046F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825ED3-D884-4F8A-A69C-5BE2D03B8165}">
      <dgm:prSet/>
      <dgm:spPr/>
      <dgm:t>
        <a:bodyPr/>
        <a:lstStyle/>
        <a:p>
          <a:pPr rtl="0"/>
          <a:r>
            <a:rPr lang="en-US" smtClean="0"/>
            <a:t>THESE CHALLENGES REQUIRE INNOVATION</a:t>
          </a:r>
          <a:endParaRPr lang="en-US"/>
        </a:p>
      </dgm:t>
    </dgm:pt>
    <dgm:pt modelId="{93BF11A4-F898-4918-99CA-00C6F414E456}" type="parTrans" cxnId="{7F945DA5-1339-45BE-AB22-5BC21BB56CC8}">
      <dgm:prSet/>
      <dgm:spPr/>
      <dgm:t>
        <a:bodyPr/>
        <a:lstStyle/>
        <a:p>
          <a:endParaRPr lang="en-US"/>
        </a:p>
      </dgm:t>
    </dgm:pt>
    <dgm:pt modelId="{C886EB57-7B76-42F3-B008-43F485F2CF07}" type="sibTrans" cxnId="{7F945DA5-1339-45BE-AB22-5BC21BB56CC8}">
      <dgm:prSet/>
      <dgm:spPr/>
      <dgm:t>
        <a:bodyPr/>
        <a:lstStyle/>
        <a:p>
          <a:endParaRPr lang="en-US"/>
        </a:p>
      </dgm:t>
    </dgm:pt>
    <dgm:pt modelId="{4C9F8982-8D60-4E04-9809-D65BA7EA32A5}" type="pres">
      <dgm:prSet presAssocID="{33765B16-0A32-400B-AEAB-E26D4D046F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A0DB8-3967-4D46-8EE9-B1DAD25F92CB}" type="pres">
      <dgm:prSet presAssocID="{C9825ED3-D884-4F8A-A69C-5BE2D03B81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D7CC4E-48EE-44CB-900A-4E944C128DC0}" type="presOf" srcId="{C9825ED3-D884-4F8A-A69C-5BE2D03B8165}" destId="{FCDA0DB8-3967-4D46-8EE9-B1DAD25F92CB}" srcOrd="0" destOrd="0" presId="urn:microsoft.com/office/officeart/2005/8/layout/vList2"/>
    <dgm:cxn modelId="{7F945DA5-1339-45BE-AB22-5BC21BB56CC8}" srcId="{33765B16-0A32-400B-AEAB-E26D4D046F82}" destId="{C9825ED3-D884-4F8A-A69C-5BE2D03B8165}" srcOrd="0" destOrd="0" parTransId="{93BF11A4-F898-4918-99CA-00C6F414E456}" sibTransId="{C886EB57-7B76-42F3-B008-43F485F2CF07}"/>
    <dgm:cxn modelId="{1738809D-B087-4D59-9090-0A162015F369}" type="presOf" srcId="{33765B16-0A32-400B-AEAB-E26D4D046F82}" destId="{4C9F8982-8D60-4E04-9809-D65BA7EA32A5}" srcOrd="0" destOrd="0" presId="urn:microsoft.com/office/officeart/2005/8/layout/vList2"/>
    <dgm:cxn modelId="{10AA8BB4-186B-4B31-8D1A-CC9F2A45736D}" type="presParOf" srcId="{4C9F8982-8D60-4E04-9809-D65BA7EA32A5}" destId="{FCDA0DB8-3967-4D46-8EE9-B1DAD25F92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CC0559-8ADF-43A8-AE7E-437602A9641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69BB3-CE1D-4326-ADEF-972CBA5352EC}">
      <dgm:prSet/>
      <dgm:spPr/>
      <dgm:t>
        <a:bodyPr/>
        <a:lstStyle/>
        <a:p>
          <a:pPr rtl="0"/>
          <a:r>
            <a:rPr lang="en-US" b="1" i="1" smtClean="0"/>
            <a:t>Use of new technologies to manage and share data across all systems</a:t>
          </a:r>
          <a:endParaRPr lang="en-US"/>
        </a:p>
      </dgm:t>
    </dgm:pt>
    <dgm:pt modelId="{4C992FAE-DF79-42C0-8345-F589FA53AB6F}" type="parTrans" cxnId="{149B9E73-76E9-45D8-A3D3-49DBF2D3616F}">
      <dgm:prSet/>
      <dgm:spPr/>
      <dgm:t>
        <a:bodyPr/>
        <a:lstStyle/>
        <a:p>
          <a:endParaRPr lang="en-US"/>
        </a:p>
      </dgm:t>
    </dgm:pt>
    <dgm:pt modelId="{1A7714F3-E474-43DC-98F9-810C7305AF18}" type="sibTrans" cxnId="{149B9E73-76E9-45D8-A3D3-49DBF2D3616F}">
      <dgm:prSet/>
      <dgm:spPr/>
      <dgm:t>
        <a:bodyPr/>
        <a:lstStyle/>
        <a:p>
          <a:endParaRPr lang="en-US"/>
        </a:p>
      </dgm:t>
    </dgm:pt>
    <dgm:pt modelId="{A2148BCC-E5A4-4A94-B66C-7BD64936A388}">
      <dgm:prSet/>
      <dgm:spPr/>
      <dgm:t>
        <a:bodyPr/>
        <a:lstStyle/>
        <a:p>
          <a:pPr rtl="0"/>
          <a:r>
            <a:rPr lang="en-US" b="1" i="1" smtClean="0"/>
            <a:t>Policy and Process changes for new approaches to address justice disparities and assist unrepresented litigants</a:t>
          </a:r>
          <a:endParaRPr lang="en-US"/>
        </a:p>
      </dgm:t>
    </dgm:pt>
    <dgm:pt modelId="{FE445816-BA0F-40B6-8D48-B170882DBA7C}" type="parTrans" cxnId="{CE631BD3-E93E-48AF-87B1-A2940B950FFE}">
      <dgm:prSet/>
      <dgm:spPr/>
      <dgm:t>
        <a:bodyPr/>
        <a:lstStyle/>
        <a:p>
          <a:endParaRPr lang="en-US"/>
        </a:p>
      </dgm:t>
    </dgm:pt>
    <dgm:pt modelId="{30C27271-F3DC-40F7-B4E6-D5C20F27D1CD}" type="sibTrans" cxnId="{CE631BD3-E93E-48AF-87B1-A2940B950FFE}">
      <dgm:prSet/>
      <dgm:spPr/>
      <dgm:t>
        <a:bodyPr/>
        <a:lstStyle/>
        <a:p>
          <a:endParaRPr lang="en-US"/>
        </a:p>
      </dgm:t>
    </dgm:pt>
    <dgm:pt modelId="{890CB600-B94C-4B9F-9861-C6E49BBE53BD}">
      <dgm:prSet/>
      <dgm:spPr/>
      <dgm:t>
        <a:bodyPr/>
        <a:lstStyle/>
        <a:p>
          <a:pPr rtl="0"/>
          <a:r>
            <a:rPr lang="en-US" b="1" i="1" dirty="0" smtClean="0"/>
            <a:t>Operational Practices that improve Security yet maintain controlled public, litigant, and agency access to court data </a:t>
          </a:r>
          <a:endParaRPr lang="en-US" dirty="0"/>
        </a:p>
      </dgm:t>
    </dgm:pt>
    <dgm:pt modelId="{94850A3D-A0FC-4802-9C2E-862D19F636CF}" type="parTrans" cxnId="{DB29E41A-24E7-4723-8A3A-E0A0D6D624A9}">
      <dgm:prSet/>
      <dgm:spPr/>
      <dgm:t>
        <a:bodyPr/>
        <a:lstStyle/>
        <a:p>
          <a:endParaRPr lang="en-US"/>
        </a:p>
      </dgm:t>
    </dgm:pt>
    <dgm:pt modelId="{8C8BC3F0-4F66-4E2E-AECB-96F8FC10D600}" type="sibTrans" cxnId="{DB29E41A-24E7-4723-8A3A-E0A0D6D624A9}">
      <dgm:prSet/>
      <dgm:spPr/>
      <dgm:t>
        <a:bodyPr/>
        <a:lstStyle/>
        <a:p>
          <a:endParaRPr lang="en-US"/>
        </a:p>
      </dgm:t>
    </dgm:pt>
    <dgm:pt modelId="{EAF71C5E-D38B-4C0F-9C75-1BC501F98A81}" type="pres">
      <dgm:prSet presAssocID="{5DCC0559-8ADF-43A8-AE7E-437602A9641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0510A0-D207-4673-8F47-EAC0618A875F}" type="pres">
      <dgm:prSet presAssocID="{67069BB3-CE1D-4326-ADEF-972CBA5352EC}" presName="composite" presStyleCnt="0"/>
      <dgm:spPr/>
    </dgm:pt>
    <dgm:pt modelId="{61184A4F-DA7E-463B-B381-FD9EF8D599CC}" type="pres">
      <dgm:prSet presAssocID="{67069BB3-CE1D-4326-ADEF-972CBA5352EC}" presName="imgShp" presStyleLbl="fgImgPlace1" presStyleIdx="0" presStyleCnt="3"/>
      <dgm:spPr/>
    </dgm:pt>
    <dgm:pt modelId="{8CC9A88C-4CC8-4EE0-9311-09045ABB54D5}" type="pres">
      <dgm:prSet presAssocID="{67069BB3-CE1D-4326-ADEF-972CBA5352E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FCA93-D630-4488-A0C1-EEC659309393}" type="pres">
      <dgm:prSet presAssocID="{1A7714F3-E474-43DC-98F9-810C7305AF18}" presName="spacing" presStyleCnt="0"/>
      <dgm:spPr/>
    </dgm:pt>
    <dgm:pt modelId="{4016C791-0FF6-49AF-94BE-F9A80DB76E5C}" type="pres">
      <dgm:prSet presAssocID="{A2148BCC-E5A4-4A94-B66C-7BD64936A388}" presName="composite" presStyleCnt="0"/>
      <dgm:spPr/>
    </dgm:pt>
    <dgm:pt modelId="{28CF363D-BCDC-4801-915B-654ADE11107F}" type="pres">
      <dgm:prSet presAssocID="{A2148BCC-E5A4-4A94-B66C-7BD64936A388}" presName="imgShp" presStyleLbl="fgImgPlace1" presStyleIdx="1" presStyleCnt="3"/>
      <dgm:spPr/>
    </dgm:pt>
    <dgm:pt modelId="{C00AC160-5606-4F74-AD9E-BCB44A79AC34}" type="pres">
      <dgm:prSet presAssocID="{A2148BCC-E5A4-4A94-B66C-7BD64936A38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9FD5B-06BB-4155-BC9C-15EE3616A1D5}" type="pres">
      <dgm:prSet presAssocID="{30C27271-F3DC-40F7-B4E6-D5C20F27D1CD}" presName="spacing" presStyleCnt="0"/>
      <dgm:spPr/>
    </dgm:pt>
    <dgm:pt modelId="{1B2DBAC1-AC1E-4E9E-BCFC-8CE83BD0358C}" type="pres">
      <dgm:prSet presAssocID="{890CB600-B94C-4B9F-9861-C6E49BBE53BD}" presName="composite" presStyleCnt="0"/>
      <dgm:spPr/>
    </dgm:pt>
    <dgm:pt modelId="{03C2A887-EFC9-4489-851F-67B16DAFFDB3}" type="pres">
      <dgm:prSet presAssocID="{890CB600-B94C-4B9F-9861-C6E49BBE53BD}" presName="imgShp" presStyleLbl="fgImgPlace1" presStyleIdx="2" presStyleCnt="3"/>
      <dgm:spPr/>
    </dgm:pt>
    <dgm:pt modelId="{B2582AA8-3B01-490D-B1EF-FB148D16F424}" type="pres">
      <dgm:prSet presAssocID="{890CB600-B94C-4B9F-9861-C6E49BBE53B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631BD3-E93E-48AF-87B1-A2940B950FFE}" srcId="{5DCC0559-8ADF-43A8-AE7E-437602A96417}" destId="{A2148BCC-E5A4-4A94-B66C-7BD64936A388}" srcOrd="1" destOrd="0" parTransId="{FE445816-BA0F-40B6-8D48-B170882DBA7C}" sibTransId="{30C27271-F3DC-40F7-B4E6-D5C20F27D1CD}"/>
    <dgm:cxn modelId="{149B9E73-76E9-45D8-A3D3-49DBF2D3616F}" srcId="{5DCC0559-8ADF-43A8-AE7E-437602A96417}" destId="{67069BB3-CE1D-4326-ADEF-972CBA5352EC}" srcOrd="0" destOrd="0" parTransId="{4C992FAE-DF79-42C0-8345-F589FA53AB6F}" sibTransId="{1A7714F3-E474-43DC-98F9-810C7305AF18}"/>
    <dgm:cxn modelId="{24034F33-87D5-48CE-B28B-1F19F92E1623}" type="presOf" srcId="{5DCC0559-8ADF-43A8-AE7E-437602A96417}" destId="{EAF71C5E-D38B-4C0F-9C75-1BC501F98A81}" srcOrd="0" destOrd="0" presId="urn:microsoft.com/office/officeart/2005/8/layout/vList3"/>
    <dgm:cxn modelId="{2F868BDE-ADD6-401B-A34C-2A02F33CF11F}" type="presOf" srcId="{890CB600-B94C-4B9F-9861-C6E49BBE53BD}" destId="{B2582AA8-3B01-490D-B1EF-FB148D16F424}" srcOrd="0" destOrd="0" presId="urn:microsoft.com/office/officeart/2005/8/layout/vList3"/>
    <dgm:cxn modelId="{74EAEBA0-3C72-4BB2-847C-C2566B0E7F19}" type="presOf" srcId="{A2148BCC-E5A4-4A94-B66C-7BD64936A388}" destId="{C00AC160-5606-4F74-AD9E-BCB44A79AC34}" srcOrd="0" destOrd="0" presId="urn:microsoft.com/office/officeart/2005/8/layout/vList3"/>
    <dgm:cxn modelId="{95CD6C1D-1120-4E6D-833A-BA3EFA861728}" type="presOf" srcId="{67069BB3-CE1D-4326-ADEF-972CBA5352EC}" destId="{8CC9A88C-4CC8-4EE0-9311-09045ABB54D5}" srcOrd="0" destOrd="0" presId="urn:microsoft.com/office/officeart/2005/8/layout/vList3"/>
    <dgm:cxn modelId="{DB29E41A-24E7-4723-8A3A-E0A0D6D624A9}" srcId="{5DCC0559-8ADF-43A8-AE7E-437602A96417}" destId="{890CB600-B94C-4B9F-9861-C6E49BBE53BD}" srcOrd="2" destOrd="0" parTransId="{94850A3D-A0FC-4802-9C2E-862D19F636CF}" sibTransId="{8C8BC3F0-4F66-4E2E-AECB-96F8FC10D600}"/>
    <dgm:cxn modelId="{02C621E4-ED03-41E9-8E73-1E898A4F23AF}" type="presParOf" srcId="{EAF71C5E-D38B-4C0F-9C75-1BC501F98A81}" destId="{B80510A0-D207-4673-8F47-EAC0618A875F}" srcOrd="0" destOrd="0" presId="urn:microsoft.com/office/officeart/2005/8/layout/vList3"/>
    <dgm:cxn modelId="{03E59AD0-A09E-457E-BC55-9597D111C6C9}" type="presParOf" srcId="{B80510A0-D207-4673-8F47-EAC0618A875F}" destId="{61184A4F-DA7E-463B-B381-FD9EF8D599CC}" srcOrd="0" destOrd="0" presId="urn:microsoft.com/office/officeart/2005/8/layout/vList3"/>
    <dgm:cxn modelId="{4407E91D-2DB6-40B0-B32D-F80E14D742B8}" type="presParOf" srcId="{B80510A0-D207-4673-8F47-EAC0618A875F}" destId="{8CC9A88C-4CC8-4EE0-9311-09045ABB54D5}" srcOrd="1" destOrd="0" presId="urn:microsoft.com/office/officeart/2005/8/layout/vList3"/>
    <dgm:cxn modelId="{BC852AE3-5FBC-44BE-9937-8ED511127B2B}" type="presParOf" srcId="{EAF71C5E-D38B-4C0F-9C75-1BC501F98A81}" destId="{7AEFCA93-D630-4488-A0C1-EEC659309393}" srcOrd="1" destOrd="0" presId="urn:microsoft.com/office/officeart/2005/8/layout/vList3"/>
    <dgm:cxn modelId="{B47EF5E2-BF23-4F73-BA50-126942A58C07}" type="presParOf" srcId="{EAF71C5E-D38B-4C0F-9C75-1BC501F98A81}" destId="{4016C791-0FF6-49AF-94BE-F9A80DB76E5C}" srcOrd="2" destOrd="0" presId="urn:microsoft.com/office/officeart/2005/8/layout/vList3"/>
    <dgm:cxn modelId="{D7B1494D-7FD5-4B67-B91A-03853A3787DC}" type="presParOf" srcId="{4016C791-0FF6-49AF-94BE-F9A80DB76E5C}" destId="{28CF363D-BCDC-4801-915B-654ADE11107F}" srcOrd="0" destOrd="0" presId="urn:microsoft.com/office/officeart/2005/8/layout/vList3"/>
    <dgm:cxn modelId="{D5B9689B-C731-40C2-BCB9-8F1D4C362634}" type="presParOf" srcId="{4016C791-0FF6-49AF-94BE-F9A80DB76E5C}" destId="{C00AC160-5606-4F74-AD9E-BCB44A79AC34}" srcOrd="1" destOrd="0" presId="urn:microsoft.com/office/officeart/2005/8/layout/vList3"/>
    <dgm:cxn modelId="{4FF5C48C-13EA-42F4-AB12-49293F535529}" type="presParOf" srcId="{EAF71C5E-D38B-4C0F-9C75-1BC501F98A81}" destId="{5479FD5B-06BB-4155-BC9C-15EE3616A1D5}" srcOrd="3" destOrd="0" presId="urn:microsoft.com/office/officeart/2005/8/layout/vList3"/>
    <dgm:cxn modelId="{BF03D3C0-7A5D-4CE8-9992-3506962200F9}" type="presParOf" srcId="{EAF71C5E-D38B-4C0F-9C75-1BC501F98A81}" destId="{1B2DBAC1-AC1E-4E9E-BCFC-8CE83BD0358C}" srcOrd="4" destOrd="0" presId="urn:microsoft.com/office/officeart/2005/8/layout/vList3"/>
    <dgm:cxn modelId="{7DF425D5-9624-4FB9-BB3D-CC9DCFDD93BA}" type="presParOf" srcId="{1B2DBAC1-AC1E-4E9E-BCFC-8CE83BD0358C}" destId="{03C2A887-EFC9-4489-851F-67B16DAFFDB3}" srcOrd="0" destOrd="0" presId="urn:microsoft.com/office/officeart/2005/8/layout/vList3"/>
    <dgm:cxn modelId="{9167916F-F669-43BF-B423-20887C0E2827}" type="presParOf" srcId="{1B2DBAC1-AC1E-4E9E-BCFC-8CE83BD0358C}" destId="{B2582AA8-3B01-490D-B1EF-FB148D16F42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7030C8-7950-46E0-BB4A-BF8210DE31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CF2309-000D-4420-BE65-F9F82259622D}">
      <dgm:prSet/>
      <dgm:spPr/>
      <dgm:t>
        <a:bodyPr/>
        <a:lstStyle/>
        <a:p>
          <a:pPr rtl="0"/>
          <a:r>
            <a:rPr lang="en-US" dirty="0" smtClean="0"/>
            <a:t>     COURTS ADVISORY PANEL</a:t>
          </a:r>
          <a:endParaRPr lang="en-US" dirty="0"/>
        </a:p>
      </dgm:t>
    </dgm:pt>
    <dgm:pt modelId="{1186B4BF-81A1-4568-836C-A6331615A98F}" type="parTrans" cxnId="{0711DCDA-5BE4-4C88-9A32-E96E5E115BBA}">
      <dgm:prSet/>
      <dgm:spPr/>
      <dgm:t>
        <a:bodyPr/>
        <a:lstStyle/>
        <a:p>
          <a:endParaRPr lang="en-US"/>
        </a:p>
      </dgm:t>
    </dgm:pt>
    <dgm:pt modelId="{EA0A68BA-B1E4-409E-A3FC-DF1404FA5415}" type="sibTrans" cxnId="{0711DCDA-5BE4-4C88-9A32-E96E5E115BBA}">
      <dgm:prSet/>
      <dgm:spPr/>
      <dgm:t>
        <a:bodyPr/>
        <a:lstStyle/>
        <a:p>
          <a:endParaRPr lang="en-US"/>
        </a:p>
      </dgm:t>
    </dgm:pt>
    <dgm:pt modelId="{9B9BC9EE-2FC6-42BC-8CA9-2501A8139057}" type="pres">
      <dgm:prSet presAssocID="{D87030C8-7950-46E0-BB4A-BF8210DE31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0E7B09-585B-465B-A52E-3420D12742D0}" type="pres">
      <dgm:prSet presAssocID="{61CF2309-000D-4420-BE65-F9F82259622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AD426-B752-4B92-82E6-147F8E39845B}" type="presOf" srcId="{D87030C8-7950-46E0-BB4A-BF8210DE3138}" destId="{9B9BC9EE-2FC6-42BC-8CA9-2501A8139057}" srcOrd="0" destOrd="0" presId="urn:microsoft.com/office/officeart/2005/8/layout/vList2"/>
    <dgm:cxn modelId="{0711DCDA-5BE4-4C88-9A32-E96E5E115BBA}" srcId="{D87030C8-7950-46E0-BB4A-BF8210DE3138}" destId="{61CF2309-000D-4420-BE65-F9F82259622D}" srcOrd="0" destOrd="0" parTransId="{1186B4BF-81A1-4568-836C-A6331615A98F}" sibTransId="{EA0A68BA-B1E4-409E-A3FC-DF1404FA5415}"/>
    <dgm:cxn modelId="{A998590A-52F4-4593-B403-24B5EA418AC6}" type="presOf" srcId="{61CF2309-000D-4420-BE65-F9F82259622D}" destId="{D80E7B09-585B-465B-A52E-3420D12742D0}" srcOrd="0" destOrd="0" presId="urn:microsoft.com/office/officeart/2005/8/layout/vList2"/>
    <dgm:cxn modelId="{5FE83872-9A83-4173-A5D9-7BCF4CBCA955}" type="presParOf" srcId="{9B9BC9EE-2FC6-42BC-8CA9-2501A8139057}" destId="{D80E7B09-585B-465B-A52E-3420D12742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418F20-1002-4F08-A724-E10A82A3077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03B6EF-0497-47A5-998F-E57ADE6E63BE}">
      <dgm:prSet/>
      <dgm:spPr/>
      <dgm:t>
        <a:bodyPr/>
        <a:lstStyle/>
        <a:p>
          <a:pPr rtl="0"/>
          <a:r>
            <a:rPr lang="en-US" smtClean="0"/>
            <a:t>42 Members from 21 States and Washington, D.C.</a:t>
          </a:r>
          <a:endParaRPr lang="en-US"/>
        </a:p>
      </dgm:t>
    </dgm:pt>
    <dgm:pt modelId="{2058DB5A-8B1E-481B-AB07-F195CF68A6DD}" type="parTrans" cxnId="{A1317F07-2094-452B-ADF3-954D272D0102}">
      <dgm:prSet/>
      <dgm:spPr/>
      <dgm:t>
        <a:bodyPr/>
        <a:lstStyle/>
        <a:p>
          <a:endParaRPr lang="en-US"/>
        </a:p>
      </dgm:t>
    </dgm:pt>
    <dgm:pt modelId="{BB3F34F3-495B-4C54-95D7-C679E8AFB355}" type="sibTrans" cxnId="{A1317F07-2094-452B-ADF3-954D272D0102}">
      <dgm:prSet/>
      <dgm:spPr/>
      <dgm:t>
        <a:bodyPr/>
        <a:lstStyle/>
        <a:p>
          <a:endParaRPr lang="en-US"/>
        </a:p>
      </dgm:t>
    </dgm:pt>
    <dgm:pt modelId="{0A780EAD-3DBD-4ADD-BB3F-4A9A9304E85C}">
      <dgm:prSet/>
      <dgm:spPr/>
      <dgm:t>
        <a:bodyPr/>
        <a:lstStyle/>
        <a:p>
          <a:pPr rtl="0"/>
          <a:r>
            <a:rPr lang="en-US" smtClean="0"/>
            <a:t>Convened 16 Administrators/Directors, 11 Judges, 6 Attorneys, 5 Information Officers, and 4 Consultants with multiple Facilitators</a:t>
          </a:r>
          <a:endParaRPr lang="en-US"/>
        </a:p>
      </dgm:t>
    </dgm:pt>
    <dgm:pt modelId="{8F919CC5-2A30-491E-95BC-7AB77AA4B8B0}" type="parTrans" cxnId="{9CB89D68-A4C9-4187-B8DB-2D94C0C96501}">
      <dgm:prSet/>
      <dgm:spPr/>
      <dgm:t>
        <a:bodyPr/>
        <a:lstStyle/>
        <a:p>
          <a:endParaRPr lang="en-US"/>
        </a:p>
      </dgm:t>
    </dgm:pt>
    <dgm:pt modelId="{31AEF5DD-5592-4336-B91A-E271F1FCF29D}" type="sibTrans" cxnId="{9CB89D68-A4C9-4187-B8DB-2D94C0C96501}">
      <dgm:prSet/>
      <dgm:spPr/>
      <dgm:t>
        <a:bodyPr/>
        <a:lstStyle/>
        <a:p>
          <a:endParaRPr lang="en-US"/>
        </a:p>
      </dgm:t>
    </dgm:pt>
    <dgm:pt modelId="{A6DAD1BD-76A3-42C4-A6C1-7A3419533976}">
      <dgm:prSet/>
      <dgm:spPr/>
      <dgm:t>
        <a:bodyPr/>
        <a:lstStyle/>
        <a:p>
          <a:pPr rtl="0"/>
          <a:r>
            <a:rPr lang="en-US" smtClean="0"/>
            <a:t>Engaged in Structured Brainstorming sessions to determine court needs and develop the COURT INNOVATION AGENDA </a:t>
          </a:r>
          <a:endParaRPr lang="en-US"/>
        </a:p>
      </dgm:t>
    </dgm:pt>
    <dgm:pt modelId="{FEA8EB39-D95E-4D2E-910A-02DF6D7965D6}" type="parTrans" cxnId="{A7921FAF-EEE7-4CFF-A5D9-B4D653010799}">
      <dgm:prSet/>
      <dgm:spPr/>
      <dgm:t>
        <a:bodyPr/>
        <a:lstStyle/>
        <a:p>
          <a:endParaRPr lang="en-US"/>
        </a:p>
      </dgm:t>
    </dgm:pt>
    <dgm:pt modelId="{7504AB51-751E-4249-A2FA-6EE9D0574AD7}" type="sibTrans" cxnId="{A7921FAF-EEE7-4CFF-A5D9-B4D653010799}">
      <dgm:prSet/>
      <dgm:spPr/>
      <dgm:t>
        <a:bodyPr/>
        <a:lstStyle/>
        <a:p>
          <a:endParaRPr lang="en-US"/>
        </a:p>
      </dgm:t>
    </dgm:pt>
    <dgm:pt modelId="{8AFBB13E-22B6-47D1-BDC3-C407534A4039}" type="pres">
      <dgm:prSet presAssocID="{65418F20-1002-4F08-A724-E10A82A307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9644E6-E33D-4D7C-B77B-7F8167DD0D33}" type="pres">
      <dgm:prSet presAssocID="{A6DAD1BD-76A3-42C4-A6C1-7A3419533976}" presName="boxAndChildren" presStyleCnt="0"/>
      <dgm:spPr/>
    </dgm:pt>
    <dgm:pt modelId="{2411F8BE-4723-435A-9520-8F911062F6DE}" type="pres">
      <dgm:prSet presAssocID="{A6DAD1BD-76A3-42C4-A6C1-7A3419533976}" presName="parentTextBox" presStyleLbl="node1" presStyleIdx="0" presStyleCnt="3"/>
      <dgm:spPr/>
      <dgm:t>
        <a:bodyPr/>
        <a:lstStyle/>
        <a:p>
          <a:endParaRPr lang="en-US"/>
        </a:p>
      </dgm:t>
    </dgm:pt>
    <dgm:pt modelId="{F7C02CB7-1E95-44A8-A38E-F562AA513B47}" type="pres">
      <dgm:prSet presAssocID="{31AEF5DD-5592-4336-B91A-E271F1FCF29D}" presName="sp" presStyleCnt="0"/>
      <dgm:spPr/>
    </dgm:pt>
    <dgm:pt modelId="{6CD1598B-F454-42A4-8AD0-563FCCBF5AB8}" type="pres">
      <dgm:prSet presAssocID="{0A780EAD-3DBD-4ADD-BB3F-4A9A9304E85C}" presName="arrowAndChildren" presStyleCnt="0"/>
      <dgm:spPr/>
    </dgm:pt>
    <dgm:pt modelId="{8E1568FC-8A43-4002-AB1F-04B6EF4C8C81}" type="pres">
      <dgm:prSet presAssocID="{0A780EAD-3DBD-4ADD-BB3F-4A9A9304E85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9E92BFF4-70A5-4174-8D28-E547DDDFA7DE}" type="pres">
      <dgm:prSet presAssocID="{BB3F34F3-495B-4C54-95D7-C679E8AFB355}" presName="sp" presStyleCnt="0"/>
      <dgm:spPr/>
    </dgm:pt>
    <dgm:pt modelId="{51620CB3-9A78-4350-BBDF-CEF7BD9D25B0}" type="pres">
      <dgm:prSet presAssocID="{3903B6EF-0497-47A5-998F-E57ADE6E63BE}" presName="arrowAndChildren" presStyleCnt="0"/>
      <dgm:spPr/>
    </dgm:pt>
    <dgm:pt modelId="{48AAD6EC-4ED4-4B6F-97F4-FA9A865ADC56}" type="pres">
      <dgm:prSet presAssocID="{3903B6EF-0497-47A5-998F-E57ADE6E63BE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903D619-9474-49D9-97C0-799F166ABB4F}" type="presOf" srcId="{3903B6EF-0497-47A5-998F-E57ADE6E63BE}" destId="{48AAD6EC-4ED4-4B6F-97F4-FA9A865ADC56}" srcOrd="0" destOrd="0" presId="urn:microsoft.com/office/officeart/2005/8/layout/process4"/>
    <dgm:cxn modelId="{CE29B577-690F-4CC6-BA60-745BD549C9D5}" type="presOf" srcId="{65418F20-1002-4F08-A724-E10A82A30777}" destId="{8AFBB13E-22B6-47D1-BDC3-C407534A4039}" srcOrd="0" destOrd="0" presId="urn:microsoft.com/office/officeart/2005/8/layout/process4"/>
    <dgm:cxn modelId="{1DAFDA26-995F-4E24-9AF1-879065044122}" type="presOf" srcId="{0A780EAD-3DBD-4ADD-BB3F-4A9A9304E85C}" destId="{8E1568FC-8A43-4002-AB1F-04B6EF4C8C81}" srcOrd="0" destOrd="0" presId="urn:microsoft.com/office/officeart/2005/8/layout/process4"/>
    <dgm:cxn modelId="{A1317F07-2094-452B-ADF3-954D272D0102}" srcId="{65418F20-1002-4F08-A724-E10A82A30777}" destId="{3903B6EF-0497-47A5-998F-E57ADE6E63BE}" srcOrd="0" destOrd="0" parTransId="{2058DB5A-8B1E-481B-AB07-F195CF68A6DD}" sibTransId="{BB3F34F3-495B-4C54-95D7-C679E8AFB355}"/>
    <dgm:cxn modelId="{5D84E6D6-24B8-45B6-B7D0-C542F61C13DB}" type="presOf" srcId="{A6DAD1BD-76A3-42C4-A6C1-7A3419533976}" destId="{2411F8BE-4723-435A-9520-8F911062F6DE}" srcOrd="0" destOrd="0" presId="urn:microsoft.com/office/officeart/2005/8/layout/process4"/>
    <dgm:cxn modelId="{A7921FAF-EEE7-4CFF-A5D9-B4D653010799}" srcId="{65418F20-1002-4F08-A724-E10A82A30777}" destId="{A6DAD1BD-76A3-42C4-A6C1-7A3419533976}" srcOrd="2" destOrd="0" parTransId="{FEA8EB39-D95E-4D2E-910A-02DF6D7965D6}" sibTransId="{7504AB51-751E-4249-A2FA-6EE9D0574AD7}"/>
    <dgm:cxn modelId="{9CB89D68-A4C9-4187-B8DB-2D94C0C96501}" srcId="{65418F20-1002-4F08-A724-E10A82A30777}" destId="{0A780EAD-3DBD-4ADD-BB3F-4A9A9304E85C}" srcOrd="1" destOrd="0" parTransId="{8F919CC5-2A30-491E-95BC-7AB77AA4B8B0}" sibTransId="{31AEF5DD-5592-4336-B91A-E271F1FCF29D}"/>
    <dgm:cxn modelId="{234C5269-E7F4-427D-969D-1A6CC4FBBDEF}" type="presParOf" srcId="{8AFBB13E-22B6-47D1-BDC3-C407534A4039}" destId="{6A9644E6-E33D-4D7C-B77B-7F8167DD0D33}" srcOrd="0" destOrd="0" presId="urn:microsoft.com/office/officeart/2005/8/layout/process4"/>
    <dgm:cxn modelId="{3B22D0AA-9C03-4AD0-B748-6ACD69607569}" type="presParOf" srcId="{6A9644E6-E33D-4D7C-B77B-7F8167DD0D33}" destId="{2411F8BE-4723-435A-9520-8F911062F6DE}" srcOrd="0" destOrd="0" presId="urn:microsoft.com/office/officeart/2005/8/layout/process4"/>
    <dgm:cxn modelId="{16B3AC62-3E91-416E-8E48-EF61F71C09F2}" type="presParOf" srcId="{8AFBB13E-22B6-47D1-BDC3-C407534A4039}" destId="{F7C02CB7-1E95-44A8-A38E-F562AA513B47}" srcOrd="1" destOrd="0" presId="urn:microsoft.com/office/officeart/2005/8/layout/process4"/>
    <dgm:cxn modelId="{3233A77E-438C-4FBE-9167-3195A45C7370}" type="presParOf" srcId="{8AFBB13E-22B6-47D1-BDC3-C407534A4039}" destId="{6CD1598B-F454-42A4-8AD0-563FCCBF5AB8}" srcOrd="2" destOrd="0" presId="urn:microsoft.com/office/officeart/2005/8/layout/process4"/>
    <dgm:cxn modelId="{BDAE2766-F97B-44B9-A145-779924FCA4E2}" type="presParOf" srcId="{6CD1598B-F454-42A4-8AD0-563FCCBF5AB8}" destId="{8E1568FC-8A43-4002-AB1F-04B6EF4C8C81}" srcOrd="0" destOrd="0" presId="urn:microsoft.com/office/officeart/2005/8/layout/process4"/>
    <dgm:cxn modelId="{C1A75085-6254-4DC0-88DA-6926253CAE55}" type="presParOf" srcId="{8AFBB13E-22B6-47D1-BDC3-C407534A4039}" destId="{9E92BFF4-70A5-4174-8D28-E547DDDFA7DE}" srcOrd="3" destOrd="0" presId="urn:microsoft.com/office/officeart/2005/8/layout/process4"/>
    <dgm:cxn modelId="{F3ECAA73-F057-46E9-A792-89A393218C24}" type="presParOf" srcId="{8AFBB13E-22B6-47D1-BDC3-C407534A4039}" destId="{51620CB3-9A78-4350-BBDF-CEF7BD9D25B0}" srcOrd="4" destOrd="0" presId="urn:microsoft.com/office/officeart/2005/8/layout/process4"/>
    <dgm:cxn modelId="{9DECCE33-2017-4A4D-83A5-C7E99B1ACACF}" type="presParOf" srcId="{51620CB3-9A78-4350-BBDF-CEF7BD9D25B0}" destId="{48AAD6EC-4ED4-4B6F-97F4-FA9A865ADC5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820F64-8D27-438C-8A0E-605982E87B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BCB1E9-6783-4F7C-9BF5-D24B42F2B996}">
      <dgm:prSet/>
      <dgm:spPr/>
      <dgm:t>
        <a:bodyPr/>
        <a:lstStyle/>
        <a:p>
          <a:pPr rtl="0"/>
          <a:r>
            <a:rPr lang="en-US" dirty="0" smtClean="0"/>
            <a:t>  COURT INNOVATION AGENDA</a:t>
          </a:r>
          <a:endParaRPr lang="en-US" dirty="0"/>
        </a:p>
      </dgm:t>
    </dgm:pt>
    <dgm:pt modelId="{5AE037EC-E1BA-4C82-BF58-AFF38517104B}" type="parTrans" cxnId="{4CA9F48C-F477-416A-9465-99F341BCF4BA}">
      <dgm:prSet/>
      <dgm:spPr/>
      <dgm:t>
        <a:bodyPr/>
        <a:lstStyle/>
        <a:p>
          <a:endParaRPr lang="en-US"/>
        </a:p>
      </dgm:t>
    </dgm:pt>
    <dgm:pt modelId="{4D899CCC-1100-4B8B-8C06-A34B749060F9}" type="sibTrans" cxnId="{4CA9F48C-F477-416A-9465-99F341BCF4BA}">
      <dgm:prSet/>
      <dgm:spPr/>
      <dgm:t>
        <a:bodyPr/>
        <a:lstStyle/>
        <a:p>
          <a:endParaRPr lang="en-US"/>
        </a:p>
      </dgm:t>
    </dgm:pt>
    <dgm:pt modelId="{F83750FA-E8F0-49D4-AB7E-7E4969D01128}" type="pres">
      <dgm:prSet presAssocID="{83820F64-8D27-438C-8A0E-605982E87B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86AAB7-E86F-4012-9543-0917D3B05F85}" type="pres">
      <dgm:prSet presAssocID="{D4BCB1E9-6783-4F7C-9BF5-D24B42F2B99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9A034A-15DC-4766-ADFA-B59C107B5E5A}" type="presOf" srcId="{D4BCB1E9-6783-4F7C-9BF5-D24B42F2B996}" destId="{D686AAB7-E86F-4012-9543-0917D3B05F85}" srcOrd="0" destOrd="0" presId="urn:microsoft.com/office/officeart/2005/8/layout/vList2"/>
    <dgm:cxn modelId="{44984DDB-DC1E-4850-BE6A-AE621D48852C}" type="presOf" srcId="{83820F64-8D27-438C-8A0E-605982E87B75}" destId="{F83750FA-E8F0-49D4-AB7E-7E4969D01128}" srcOrd="0" destOrd="0" presId="urn:microsoft.com/office/officeart/2005/8/layout/vList2"/>
    <dgm:cxn modelId="{4CA9F48C-F477-416A-9465-99F341BCF4BA}" srcId="{83820F64-8D27-438C-8A0E-605982E87B75}" destId="{D4BCB1E9-6783-4F7C-9BF5-D24B42F2B996}" srcOrd="0" destOrd="0" parTransId="{5AE037EC-E1BA-4C82-BF58-AFF38517104B}" sibTransId="{4D899CCC-1100-4B8B-8C06-A34B749060F9}"/>
    <dgm:cxn modelId="{089D5A10-C948-46B6-8534-8A28FD24EFFF}" type="presParOf" srcId="{F83750FA-E8F0-49D4-AB7E-7E4969D01128}" destId="{D686AAB7-E86F-4012-9543-0917D3B05F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DF9D8-33B1-43D4-9993-6BA7DABA4EF7}">
      <dsp:nvSpPr>
        <dsp:cNvPr id="0" name=""/>
        <dsp:cNvSpPr/>
      </dsp:nvSpPr>
      <dsp:spPr>
        <a:xfrm>
          <a:off x="0" y="34199"/>
          <a:ext cx="7772400" cy="1989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smtClean="0"/>
            <a:t>FOSTERING INNOVATION IN THE U.S. COURT SYSTEM</a:t>
          </a:r>
          <a:endParaRPr lang="en-US" sz="5000" kern="1200"/>
        </a:p>
      </dsp:txBody>
      <dsp:txXfrm>
        <a:off x="97095" y="131294"/>
        <a:ext cx="7578210" cy="17948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B3517-A642-4FBD-AB4D-3D542B25C833}">
      <dsp:nvSpPr>
        <dsp:cNvPr id="0" name=""/>
        <dsp:cNvSpPr/>
      </dsp:nvSpPr>
      <dsp:spPr>
        <a:xfrm>
          <a:off x="0" y="1484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i="1" kern="1200" dirty="0" smtClean="0"/>
            <a:t>            THREE NEEDS MEASURES</a:t>
          </a:r>
          <a:endParaRPr lang="en-US" sz="3800" kern="1200" dirty="0"/>
        </a:p>
      </dsp:txBody>
      <dsp:txXfrm>
        <a:off x="44492" y="45976"/>
        <a:ext cx="8140616" cy="8224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D6081-3928-4FFB-A2B3-B53DD8FC0575}">
      <dsp:nvSpPr>
        <dsp:cNvPr id="0" name=""/>
        <dsp:cNvSpPr/>
      </dsp:nvSpPr>
      <dsp:spPr>
        <a:xfrm>
          <a:off x="6965" y="191065"/>
          <a:ext cx="2081807" cy="1249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How Valuable to Court System if Met?</a:t>
          </a:r>
          <a:endParaRPr lang="en-US" sz="1800" kern="1200"/>
        </a:p>
      </dsp:txBody>
      <dsp:txXfrm>
        <a:off x="43549" y="227649"/>
        <a:ext cx="2008639" cy="1175916"/>
      </dsp:txXfrm>
    </dsp:sp>
    <dsp:sp modelId="{11012410-D011-40EF-978C-408C25267F37}">
      <dsp:nvSpPr>
        <dsp:cNvPr id="0" name=""/>
        <dsp:cNvSpPr/>
      </dsp:nvSpPr>
      <dsp:spPr>
        <a:xfrm>
          <a:off x="2296953" y="557463"/>
          <a:ext cx="441343" cy="516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296953" y="660721"/>
        <a:ext cx="308940" cy="309772"/>
      </dsp:txXfrm>
    </dsp:sp>
    <dsp:sp modelId="{5D52C8EA-1041-484A-973F-0766316223ED}">
      <dsp:nvSpPr>
        <dsp:cNvPr id="0" name=""/>
        <dsp:cNvSpPr/>
      </dsp:nvSpPr>
      <dsp:spPr>
        <a:xfrm>
          <a:off x="2921496" y="191065"/>
          <a:ext cx="2081807" cy="1249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How Technically Straightforward they are to Achieve?</a:t>
          </a:r>
          <a:endParaRPr lang="en-US" sz="1800" kern="1200"/>
        </a:p>
      </dsp:txBody>
      <dsp:txXfrm>
        <a:off x="2958080" y="227649"/>
        <a:ext cx="2008639" cy="1175916"/>
      </dsp:txXfrm>
    </dsp:sp>
    <dsp:sp modelId="{960AEE53-C03D-4289-8737-91645730753B}">
      <dsp:nvSpPr>
        <dsp:cNvPr id="0" name=""/>
        <dsp:cNvSpPr/>
      </dsp:nvSpPr>
      <dsp:spPr>
        <a:xfrm>
          <a:off x="5211484" y="557463"/>
          <a:ext cx="441343" cy="516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211484" y="660721"/>
        <a:ext cx="308940" cy="309772"/>
      </dsp:txXfrm>
    </dsp:sp>
    <dsp:sp modelId="{244513C5-F14D-431F-B2ED-1D09B2EBDB54}">
      <dsp:nvSpPr>
        <dsp:cNvPr id="0" name=""/>
        <dsp:cNvSpPr/>
      </dsp:nvSpPr>
      <dsp:spPr>
        <a:xfrm>
          <a:off x="5836027" y="191065"/>
          <a:ext cx="2081807" cy="1249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How well they would be Adopted by Courts?</a:t>
          </a:r>
          <a:endParaRPr lang="en-US" sz="1800" kern="1200"/>
        </a:p>
      </dsp:txBody>
      <dsp:txXfrm>
        <a:off x="5872611" y="227649"/>
        <a:ext cx="2008639" cy="11759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D82D5-D6F9-458C-A8C4-311F5B75C9A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  COURT INNOVATION AGENDA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4BB4B-AE26-411B-AE2E-061F8DE7BA4A}">
      <dsp:nvSpPr>
        <dsp:cNvPr id="0" name=""/>
        <dsp:cNvSpPr/>
      </dsp:nvSpPr>
      <dsp:spPr>
        <a:xfrm>
          <a:off x="0" y="25469"/>
          <a:ext cx="8229600" cy="8634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smtClean="0"/>
            <a:t>THREE SETS OF NEEDS CHARACTERISTICS</a:t>
          </a:r>
          <a:endParaRPr lang="en-US" sz="3600" kern="1200"/>
        </a:p>
      </dsp:txBody>
      <dsp:txXfrm>
        <a:off x="42151" y="67620"/>
        <a:ext cx="8145298" cy="7791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8394A-A12B-4B56-9902-19D1CBB37935}">
      <dsp:nvSpPr>
        <dsp:cNvPr id="0" name=""/>
        <dsp:cNvSpPr/>
      </dsp:nvSpPr>
      <dsp:spPr>
        <a:xfrm>
          <a:off x="7300" y="222878"/>
          <a:ext cx="2181894" cy="1493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HIGHEST PRIORITY -  All Three Measures Met</a:t>
          </a:r>
          <a:endParaRPr lang="en-US" sz="1800" kern="1200"/>
        </a:p>
      </dsp:txBody>
      <dsp:txXfrm>
        <a:off x="51035" y="266613"/>
        <a:ext cx="2094424" cy="1405764"/>
      </dsp:txXfrm>
    </dsp:sp>
    <dsp:sp modelId="{25FD3F01-8C72-43AC-91CC-0E362AEEFCCF}">
      <dsp:nvSpPr>
        <dsp:cNvPr id="0" name=""/>
        <dsp:cNvSpPr/>
      </dsp:nvSpPr>
      <dsp:spPr>
        <a:xfrm>
          <a:off x="2407384" y="698941"/>
          <a:ext cx="462561" cy="54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407384" y="807163"/>
        <a:ext cx="323793" cy="324665"/>
      </dsp:txXfrm>
    </dsp:sp>
    <dsp:sp modelId="{42758D3B-D0D8-4099-A69F-9EC5C22B565B}">
      <dsp:nvSpPr>
        <dsp:cNvPr id="0" name=""/>
        <dsp:cNvSpPr/>
      </dsp:nvSpPr>
      <dsp:spPr>
        <a:xfrm>
          <a:off x="3061952" y="222878"/>
          <a:ext cx="2181894" cy="1493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BENEFICIAL NEEDS -  Very Valuable but Difficult to Achieve and Adopt</a:t>
          </a:r>
          <a:endParaRPr lang="en-US" sz="1800" kern="1200"/>
        </a:p>
      </dsp:txBody>
      <dsp:txXfrm>
        <a:off x="3105687" y="266613"/>
        <a:ext cx="2094424" cy="1405764"/>
      </dsp:txXfrm>
    </dsp:sp>
    <dsp:sp modelId="{6BB5CE66-ECDC-4DD2-8C09-DA2A7EE3551A}">
      <dsp:nvSpPr>
        <dsp:cNvPr id="0" name=""/>
        <dsp:cNvSpPr/>
      </dsp:nvSpPr>
      <dsp:spPr>
        <a:xfrm>
          <a:off x="5462036" y="698941"/>
          <a:ext cx="462561" cy="54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462036" y="807163"/>
        <a:ext cx="323793" cy="324665"/>
      </dsp:txXfrm>
    </dsp:sp>
    <dsp:sp modelId="{0DB030A8-683D-4777-9788-67658AE172F0}">
      <dsp:nvSpPr>
        <dsp:cNvPr id="0" name=""/>
        <dsp:cNvSpPr/>
      </dsp:nvSpPr>
      <dsp:spPr>
        <a:xfrm>
          <a:off x="6116605" y="222878"/>
          <a:ext cx="2181894" cy="1493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LOW HANGING FRUIT - Easy to Achieve and Adopt but Not as Valuable as other needs</a:t>
          </a:r>
          <a:endParaRPr lang="en-US" sz="1800" kern="1200"/>
        </a:p>
      </dsp:txBody>
      <dsp:txXfrm>
        <a:off x="6160340" y="266613"/>
        <a:ext cx="2094424" cy="140576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EC436-7590-4E44-80F7-87DDCCD1ECF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  COURT INNOVATION AGENDA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2BA87-8AB9-4558-B971-FFAB66C3D8C0}">
      <dsp:nvSpPr>
        <dsp:cNvPr id="0" name=""/>
        <dsp:cNvSpPr/>
      </dsp:nvSpPr>
      <dsp:spPr>
        <a:xfrm>
          <a:off x="0" y="943"/>
          <a:ext cx="8001000" cy="892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baseline="0" dirty="0" smtClean="0"/>
            <a:t>DOMINATED</a:t>
          </a:r>
          <a:r>
            <a:rPr lang="en-US" sz="2100" b="1" i="1" kern="1200" dirty="0" smtClean="0"/>
            <a:t> BY </a:t>
          </a:r>
          <a:r>
            <a:rPr lang="en-US" sz="2800" b="1" i="1" kern="1200" dirty="0" smtClean="0"/>
            <a:t>INFORMATION</a:t>
          </a:r>
          <a:r>
            <a:rPr lang="en-US" sz="2100" b="1" i="1" kern="1200" dirty="0" smtClean="0"/>
            <a:t> </a:t>
          </a:r>
          <a:r>
            <a:rPr lang="en-US" sz="2400" b="1" i="1" kern="1200" dirty="0" smtClean="0"/>
            <a:t>AND</a:t>
          </a:r>
          <a:r>
            <a:rPr lang="en-US" sz="2100" b="1" i="1" kern="1200" dirty="0" smtClean="0"/>
            <a:t> </a:t>
          </a:r>
          <a:r>
            <a:rPr lang="en-US" sz="2800" b="1" i="1" kern="1200" dirty="0" smtClean="0"/>
            <a:t>COMMUNICATIONS</a:t>
          </a:r>
          <a:r>
            <a:rPr lang="en-US" sz="2100" b="1" i="1" kern="1200" dirty="0" smtClean="0"/>
            <a:t> WITH A MAJORITY OF:</a:t>
          </a:r>
          <a:endParaRPr lang="en-US" sz="2400" b="1" i="1" kern="1200" dirty="0"/>
        </a:p>
      </dsp:txBody>
      <dsp:txXfrm>
        <a:off x="43550" y="44493"/>
        <a:ext cx="7913900" cy="805025"/>
      </dsp:txXfrm>
    </dsp:sp>
    <dsp:sp modelId="{07CF2318-CB77-4959-9A41-FEC4646AFBA5}">
      <dsp:nvSpPr>
        <dsp:cNvPr id="0" name=""/>
        <dsp:cNvSpPr/>
      </dsp:nvSpPr>
      <dsp:spPr>
        <a:xfrm>
          <a:off x="0" y="906793"/>
          <a:ext cx="8001000" cy="892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HIGH </a:t>
          </a:r>
          <a:r>
            <a:rPr lang="en-US" sz="500" b="1" i="1" kern="1200" dirty="0" smtClean="0"/>
            <a:t> </a:t>
          </a:r>
          <a:r>
            <a:rPr lang="en-US" sz="2400" b="1" i="1" kern="1200" dirty="0" smtClean="0"/>
            <a:t>PRIORITY</a:t>
          </a:r>
          <a:endParaRPr lang="en-US" sz="2400" kern="1200" dirty="0"/>
        </a:p>
      </dsp:txBody>
      <dsp:txXfrm>
        <a:off x="43550" y="950343"/>
        <a:ext cx="7913900" cy="805025"/>
      </dsp:txXfrm>
    </dsp:sp>
    <dsp:sp modelId="{7943833C-E669-41FF-A041-A2BB48ACFCC1}">
      <dsp:nvSpPr>
        <dsp:cNvPr id="0" name=""/>
        <dsp:cNvSpPr/>
      </dsp:nvSpPr>
      <dsp:spPr>
        <a:xfrm>
          <a:off x="0" y="1812644"/>
          <a:ext cx="8001000" cy="892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HIGH </a:t>
          </a:r>
          <a:r>
            <a:rPr lang="en-US" sz="500" b="1" i="1" kern="1200" dirty="0" smtClean="0"/>
            <a:t> </a:t>
          </a:r>
          <a:r>
            <a:rPr lang="en-US" sz="2400" b="1" i="1" kern="1200" dirty="0" smtClean="0"/>
            <a:t>VALUE</a:t>
          </a:r>
          <a:endParaRPr lang="en-US" sz="2400" kern="1200" dirty="0"/>
        </a:p>
      </dsp:txBody>
      <dsp:txXfrm>
        <a:off x="43550" y="1856194"/>
        <a:ext cx="7913900" cy="805025"/>
      </dsp:txXfrm>
    </dsp:sp>
    <dsp:sp modelId="{3127D36C-2B25-43C9-B1AC-1E3D38DADDBE}">
      <dsp:nvSpPr>
        <dsp:cNvPr id="0" name=""/>
        <dsp:cNvSpPr/>
      </dsp:nvSpPr>
      <dsp:spPr>
        <a:xfrm>
          <a:off x="0" y="2718494"/>
          <a:ext cx="8001000" cy="892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LOW  HANGING FRUIT</a:t>
          </a:r>
          <a:endParaRPr lang="en-US" sz="2400" kern="1200" dirty="0"/>
        </a:p>
      </dsp:txBody>
      <dsp:txXfrm>
        <a:off x="43550" y="2762044"/>
        <a:ext cx="7913900" cy="80502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752D4-A528-48C3-89AC-60F26BCE717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  COURT INNOVATION AGENDA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273DA-EBEE-433B-A40D-443F81605CE5}">
      <dsp:nvSpPr>
        <dsp:cNvPr id="0" name=""/>
        <dsp:cNvSpPr/>
      </dsp:nvSpPr>
      <dsp:spPr>
        <a:xfrm>
          <a:off x="0" y="4987"/>
          <a:ext cx="81534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1" kern="1200" smtClean="0"/>
            <a:t>THEMES</a:t>
          </a:r>
          <a:endParaRPr lang="en-US" sz="2500" kern="1200"/>
        </a:p>
      </dsp:txBody>
      <dsp:txXfrm>
        <a:off x="29271" y="34258"/>
        <a:ext cx="8094858" cy="54108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BB21B-96CD-4DF2-8742-641C028D9FAE}">
      <dsp:nvSpPr>
        <dsp:cNvPr id="0" name=""/>
        <dsp:cNvSpPr/>
      </dsp:nvSpPr>
      <dsp:spPr>
        <a:xfrm>
          <a:off x="0" y="0"/>
          <a:ext cx="8610600" cy="99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Leveraging Opportunities for Greater Court Efficiency, while Ensuring Technology Serves Justice Goals</a:t>
          </a:r>
          <a:endParaRPr lang="en-US" sz="2600" kern="1200" dirty="0"/>
        </a:p>
      </dsp:txBody>
      <dsp:txXfrm>
        <a:off x="29014" y="29014"/>
        <a:ext cx="8552572" cy="932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D11A8-14E0-4159-9E7B-91A8D12EF020}">
      <dsp:nvSpPr>
        <dsp:cNvPr id="0" name=""/>
        <dsp:cNvSpPr/>
      </dsp:nvSpPr>
      <dsp:spPr>
        <a:xfrm>
          <a:off x="0" y="0"/>
          <a:ext cx="3657599" cy="36575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C6DB7-455B-403F-B9C1-5CA88856359E}">
      <dsp:nvSpPr>
        <dsp:cNvPr id="0" name=""/>
        <dsp:cNvSpPr/>
      </dsp:nvSpPr>
      <dsp:spPr>
        <a:xfrm>
          <a:off x="1828799" y="0"/>
          <a:ext cx="4572000" cy="3657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dirty="0" smtClean="0"/>
            <a:t>IDENTIFYING HIGH-PRIORITY TECHNOLOGY AND OTHER NEEDS FOR IMPROVING COURT OPERATIONS AND OUTCOMES</a:t>
          </a:r>
          <a:endParaRPr lang="en-US" sz="1300" kern="1200" dirty="0"/>
        </a:p>
      </dsp:txBody>
      <dsp:txXfrm>
        <a:off x="1828799" y="0"/>
        <a:ext cx="4572000" cy="585216"/>
      </dsp:txXfrm>
    </dsp:sp>
    <dsp:sp modelId="{3D08F66C-3BEA-406A-96C1-A22370E48F1D}">
      <dsp:nvSpPr>
        <dsp:cNvPr id="0" name=""/>
        <dsp:cNvSpPr/>
      </dsp:nvSpPr>
      <dsp:spPr>
        <a:xfrm>
          <a:off x="384047" y="585216"/>
          <a:ext cx="2889503" cy="288950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FAB42-DC6D-4BEF-8AE9-77E46D73EDC0}">
      <dsp:nvSpPr>
        <dsp:cNvPr id="0" name=""/>
        <dsp:cNvSpPr/>
      </dsp:nvSpPr>
      <dsp:spPr>
        <a:xfrm>
          <a:off x="1828799" y="609603"/>
          <a:ext cx="4572000" cy="28895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Rand Corporation, 2016</a:t>
          </a:r>
          <a:endParaRPr lang="en-US" sz="1300" kern="1200"/>
        </a:p>
      </dsp:txBody>
      <dsp:txXfrm>
        <a:off x="1828799" y="609603"/>
        <a:ext cx="4572000" cy="585215"/>
      </dsp:txXfrm>
    </dsp:sp>
    <dsp:sp modelId="{4DDC0FA2-B5CE-422F-A585-3575D09E8619}">
      <dsp:nvSpPr>
        <dsp:cNvPr id="0" name=""/>
        <dsp:cNvSpPr/>
      </dsp:nvSpPr>
      <dsp:spPr>
        <a:xfrm>
          <a:off x="768095" y="1170431"/>
          <a:ext cx="2121408" cy="21214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017AF-D958-4C52-9ED5-F3910D92679B}">
      <dsp:nvSpPr>
        <dsp:cNvPr id="0" name=""/>
        <dsp:cNvSpPr/>
      </dsp:nvSpPr>
      <dsp:spPr>
        <a:xfrm>
          <a:off x="1828799" y="1170431"/>
          <a:ext cx="4572000" cy="21214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>
              <a:hlinkClick xmlns:r="http://schemas.openxmlformats.org/officeDocument/2006/relationships" r:id="rId1"/>
            </a:rPr>
            <a:t>http://www.rand.org/pubs/research_reports/RR1255.html</a:t>
          </a:r>
          <a:endParaRPr lang="en-US" sz="1300" kern="1200"/>
        </a:p>
      </dsp:txBody>
      <dsp:txXfrm>
        <a:off x="1828799" y="1170431"/>
        <a:ext cx="4572000" cy="585216"/>
      </dsp:txXfrm>
    </dsp:sp>
    <dsp:sp modelId="{3EFFCDDD-2372-4554-92DC-1CF8A3629E07}">
      <dsp:nvSpPr>
        <dsp:cNvPr id="0" name=""/>
        <dsp:cNvSpPr/>
      </dsp:nvSpPr>
      <dsp:spPr>
        <a:xfrm>
          <a:off x="1152143" y="1755647"/>
          <a:ext cx="1353311" cy="13533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AE023-F935-416C-91C7-70C9552998FC}">
      <dsp:nvSpPr>
        <dsp:cNvPr id="0" name=""/>
        <dsp:cNvSpPr/>
      </dsp:nvSpPr>
      <dsp:spPr>
        <a:xfrm>
          <a:off x="1828799" y="1755647"/>
          <a:ext cx="4572000" cy="1353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Presented By Hon. Kirk Tabbey</a:t>
          </a:r>
          <a:endParaRPr lang="en-US" sz="1300" kern="1200"/>
        </a:p>
      </dsp:txBody>
      <dsp:txXfrm>
        <a:off x="1828799" y="1755647"/>
        <a:ext cx="4572000" cy="585215"/>
      </dsp:txXfrm>
    </dsp:sp>
    <dsp:sp modelId="{427540F3-8E0C-4695-A75B-14EBA507E02A}">
      <dsp:nvSpPr>
        <dsp:cNvPr id="0" name=""/>
        <dsp:cNvSpPr/>
      </dsp:nvSpPr>
      <dsp:spPr>
        <a:xfrm>
          <a:off x="1536191" y="2340863"/>
          <a:ext cx="585215" cy="5852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54F8E-F6F2-4D36-8009-58F30B4F27AE}">
      <dsp:nvSpPr>
        <dsp:cNvPr id="0" name=""/>
        <dsp:cNvSpPr/>
      </dsp:nvSpPr>
      <dsp:spPr>
        <a:xfrm>
          <a:off x="1828799" y="2340863"/>
          <a:ext cx="4572000" cy="585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Courts Advisory Panel Member</a:t>
          </a:r>
          <a:endParaRPr lang="en-US" sz="1300" kern="1200" dirty="0"/>
        </a:p>
      </dsp:txBody>
      <dsp:txXfrm>
        <a:off x="1828799" y="2340863"/>
        <a:ext cx="4572000" cy="58521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5F4A6-113E-4C98-9627-68BB33685FB9}">
      <dsp:nvSpPr>
        <dsp:cNvPr id="0" name=""/>
        <dsp:cNvSpPr/>
      </dsp:nvSpPr>
      <dsp:spPr>
        <a:xfrm rot="10800000">
          <a:off x="1562655" y="1262"/>
          <a:ext cx="5776722" cy="4304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824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 smtClean="0"/>
            <a:t>Video Teleconferencing saves Time and Resources</a:t>
          </a:r>
          <a:endParaRPr lang="en-US" sz="1200" kern="1200" dirty="0"/>
        </a:p>
      </dsp:txBody>
      <dsp:txXfrm rot="10800000">
        <a:off x="1670271" y="1262"/>
        <a:ext cx="5669106" cy="430466"/>
      </dsp:txXfrm>
    </dsp:sp>
    <dsp:sp modelId="{1782B29F-675A-452E-825B-CA9D522C8E34}">
      <dsp:nvSpPr>
        <dsp:cNvPr id="0" name=""/>
        <dsp:cNvSpPr/>
      </dsp:nvSpPr>
      <dsp:spPr>
        <a:xfrm>
          <a:off x="1347422" y="1262"/>
          <a:ext cx="430466" cy="4304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792F1-4B90-4F53-B7D7-1B4F6436AD72}">
      <dsp:nvSpPr>
        <dsp:cNvPr id="0" name=""/>
        <dsp:cNvSpPr/>
      </dsp:nvSpPr>
      <dsp:spPr>
        <a:xfrm rot="10800000">
          <a:off x="1562655" y="539345"/>
          <a:ext cx="5776722" cy="4304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824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smtClean="0"/>
            <a:t>Potential of Technology to improve Participant Experience with use of Internet to Reduce in person court appearances</a:t>
          </a:r>
          <a:endParaRPr lang="en-US" sz="1200" kern="1200"/>
        </a:p>
      </dsp:txBody>
      <dsp:txXfrm rot="10800000">
        <a:off x="1670271" y="539345"/>
        <a:ext cx="5669106" cy="430466"/>
      </dsp:txXfrm>
    </dsp:sp>
    <dsp:sp modelId="{FE37CF2B-05F8-4CA6-97ED-D8A2361DC63F}">
      <dsp:nvSpPr>
        <dsp:cNvPr id="0" name=""/>
        <dsp:cNvSpPr/>
      </dsp:nvSpPr>
      <dsp:spPr>
        <a:xfrm>
          <a:off x="1347422" y="539345"/>
          <a:ext cx="430466" cy="4304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6FB22-0384-441A-AC50-05FFB1EF302D}">
      <dsp:nvSpPr>
        <dsp:cNvPr id="0" name=""/>
        <dsp:cNvSpPr/>
      </dsp:nvSpPr>
      <dsp:spPr>
        <a:xfrm rot="10800000">
          <a:off x="1562655" y="1077428"/>
          <a:ext cx="5776722" cy="4304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824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smtClean="0"/>
            <a:t>Policies to Manage Negative effects of Technology on Justice Process and Outcomes</a:t>
          </a:r>
          <a:endParaRPr lang="en-US" sz="1200" kern="1200"/>
        </a:p>
      </dsp:txBody>
      <dsp:txXfrm rot="10800000">
        <a:off x="1670271" y="1077428"/>
        <a:ext cx="5669106" cy="430466"/>
      </dsp:txXfrm>
    </dsp:sp>
    <dsp:sp modelId="{4FFD788E-2389-4A9F-AF2A-6AA2A3AEDED0}">
      <dsp:nvSpPr>
        <dsp:cNvPr id="0" name=""/>
        <dsp:cNvSpPr/>
      </dsp:nvSpPr>
      <dsp:spPr>
        <a:xfrm>
          <a:off x="1347422" y="1077428"/>
          <a:ext cx="430466" cy="4304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78CAC2-236E-4C8E-A229-08356ED3DC8A}">
      <dsp:nvSpPr>
        <dsp:cNvPr id="0" name=""/>
        <dsp:cNvSpPr/>
      </dsp:nvSpPr>
      <dsp:spPr>
        <a:xfrm rot="10800000">
          <a:off x="1562655" y="1615511"/>
          <a:ext cx="5776722" cy="4304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824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smtClean="0"/>
            <a:t>Tools for Workload Estimation</a:t>
          </a:r>
          <a:endParaRPr lang="en-US" sz="1200" kern="1200"/>
        </a:p>
      </dsp:txBody>
      <dsp:txXfrm rot="10800000">
        <a:off x="1670271" y="1615511"/>
        <a:ext cx="5669106" cy="430466"/>
      </dsp:txXfrm>
    </dsp:sp>
    <dsp:sp modelId="{8A21E9A1-C6E4-49DE-B4B1-90DC015BBBB9}">
      <dsp:nvSpPr>
        <dsp:cNvPr id="0" name=""/>
        <dsp:cNvSpPr/>
      </dsp:nvSpPr>
      <dsp:spPr>
        <a:xfrm>
          <a:off x="1347422" y="1615511"/>
          <a:ext cx="430466" cy="4304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7B179-84CC-4A25-9D5A-D890CB01BD69}">
      <dsp:nvSpPr>
        <dsp:cNvPr id="0" name=""/>
        <dsp:cNvSpPr/>
      </dsp:nvSpPr>
      <dsp:spPr>
        <a:xfrm rot="10800000">
          <a:off x="1562655" y="2153594"/>
          <a:ext cx="5776722" cy="4304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824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smtClean="0"/>
            <a:t>Technology Limitations for Increasing Efficiency while Maintaining Due Process</a:t>
          </a:r>
          <a:endParaRPr lang="en-US" sz="1200" kern="1200"/>
        </a:p>
      </dsp:txBody>
      <dsp:txXfrm rot="10800000">
        <a:off x="1670271" y="2153594"/>
        <a:ext cx="5669106" cy="430466"/>
      </dsp:txXfrm>
    </dsp:sp>
    <dsp:sp modelId="{FA15DBBE-A5D1-447A-9901-D0CAC7FD17F4}">
      <dsp:nvSpPr>
        <dsp:cNvPr id="0" name=""/>
        <dsp:cNvSpPr/>
      </dsp:nvSpPr>
      <dsp:spPr>
        <a:xfrm>
          <a:off x="1347422" y="2153594"/>
          <a:ext cx="430466" cy="4304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6AE99-66C5-448B-A361-59FD24482467}">
      <dsp:nvSpPr>
        <dsp:cNvPr id="0" name=""/>
        <dsp:cNvSpPr/>
      </dsp:nvSpPr>
      <dsp:spPr>
        <a:xfrm>
          <a:off x="0" y="0"/>
          <a:ext cx="8229600" cy="1149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  COURT INNOVATION AGENDA</a:t>
          </a:r>
          <a:endParaRPr lang="en-US" sz="4800" kern="1200" dirty="0"/>
        </a:p>
      </dsp:txBody>
      <dsp:txXfrm>
        <a:off x="56123" y="56123"/>
        <a:ext cx="8117354" cy="103744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F14D1-D537-4EE1-A4A7-064C2374B247}">
      <dsp:nvSpPr>
        <dsp:cNvPr id="0" name=""/>
        <dsp:cNvSpPr/>
      </dsp:nvSpPr>
      <dsp:spPr>
        <a:xfrm>
          <a:off x="0" y="2864"/>
          <a:ext cx="80772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smtClean="0"/>
            <a:t>THEMES</a:t>
          </a:r>
          <a:endParaRPr lang="en-US" sz="2200" kern="1200"/>
        </a:p>
      </dsp:txBody>
      <dsp:txXfrm>
        <a:off x="25759" y="28623"/>
        <a:ext cx="8025682" cy="47615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79E57-BE53-4E2F-B628-10688272942A}">
      <dsp:nvSpPr>
        <dsp:cNvPr id="0" name=""/>
        <dsp:cNvSpPr/>
      </dsp:nvSpPr>
      <dsp:spPr>
        <a:xfrm>
          <a:off x="0" y="2975"/>
          <a:ext cx="8686800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Security and Emergency Preparedness</a:t>
          </a:r>
          <a:endParaRPr lang="en-US" sz="1900" kern="1200"/>
        </a:p>
      </dsp:txBody>
      <dsp:txXfrm>
        <a:off x="22246" y="25221"/>
        <a:ext cx="8642308" cy="41122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59E89-4304-4059-A38A-7F32DBD70101}">
      <dsp:nvSpPr>
        <dsp:cNvPr id="0" name=""/>
        <dsp:cNvSpPr/>
      </dsp:nvSpPr>
      <dsp:spPr>
        <a:xfrm rot="10800000">
          <a:off x="1539599" y="78"/>
          <a:ext cx="5827395" cy="2871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642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Emergency Alert Technology</a:t>
          </a:r>
          <a:endParaRPr lang="en-US" sz="1300" kern="1200"/>
        </a:p>
      </dsp:txBody>
      <dsp:txXfrm rot="10800000">
        <a:off x="1611396" y="78"/>
        <a:ext cx="5755598" cy="287188"/>
      </dsp:txXfrm>
    </dsp:sp>
    <dsp:sp modelId="{C3C7FB6E-FC55-4C82-86DC-3B4E29A7F903}">
      <dsp:nvSpPr>
        <dsp:cNvPr id="0" name=""/>
        <dsp:cNvSpPr/>
      </dsp:nvSpPr>
      <dsp:spPr>
        <a:xfrm>
          <a:off x="1396005" y="78"/>
          <a:ext cx="287188" cy="287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FFBE5-CF27-4BC0-A762-DE8DAB25F430}">
      <dsp:nvSpPr>
        <dsp:cNvPr id="0" name=""/>
        <dsp:cNvSpPr/>
      </dsp:nvSpPr>
      <dsp:spPr>
        <a:xfrm rot="10800000">
          <a:off x="1539599" y="359064"/>
          <a:ext cx="5827395" cy="2871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642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Remote Data Backup</a:t>
          </a:r>
          <a:endParaRPr lang="en-US" sz="1300" kern="1200"/>
        </a:p>
      </dsp:txBody>
      <dsp:txXfrm rot="10800000">
        <a:off x="1611396" y="359064"/>
        <a:ext cx="5755598" cy="287188"/>
      </dsp:txXfrm>
    </dsp:sp>
    <dsp:sp modelId="{C07D8515-A394-4990-94CA-AF5235A240DC}">
      <dsp:nvSpPr>
        <dsp:cNvPr id="0" name=""/>
        <dsp:cNvSpPr/>
      </dsp:nvSpPr>
      <dsp:spPr>
        <a:xfrm>
          <a:off x="1396005" y="359064"/>
          <a:ext cx="287188" cy="287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47645-3423-4536-B0D2-AE953DFA7BCD}">
      <dsp:nvSpPr>
        <dsp:cNvPr id="0" name=""/>
        <dsp:cNvSpPr/>
      </dsp:nvSpPr>
      <dsp:spPr>
        <a:xfrm>
          <a:off x="0" y="2975"/>
          <a:ext cx="8763000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Improving Quality and Use of Shared Data with Justice System</a:t>
          </a:r>
          <a:endParaRPr lang="en-US" sz="1900" kern="1200" dirty="0"/>
        </a:p>
      </dsp:txBody>
      <dsp:txXfrm>
        <a:off x="22246" y="25221"/>
        <a:ext cx="8718508" cy="41122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AB939-AFD3-4BD1-AFD4-6FE27D988EBC}">
      <dsp:nvSpPr>
        <dsp:cNvPr id="0" name=""/>
        <dsp:cNvSpPr/>
      </dsp:nvSpPr>
      <dsp:spPr>
        <a:xfrm rot="10800000">
          <a:off x="1539599" y="78"/>
          <a:ext cx="5827395" cy="2871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642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Data Authentication Standards and Training</a:t>
          </a:r>
          <a:endParaRPr lang="en-US" sz="1300" kern="1200"/>
        </a:p>
      </dsp:txBody>
      <dsp:txXfrm rot="10800000">
        <a:off x="1611396" y="78"/>
        <a:ext cx="5755598" cy="287188"/>
      </dsp:txXfrm>
    </dsp:sp>
    <dsp:sp modelId="{4F36BD8D-5713-4450-B89E-7457E4F60B38}">
      <dsp:nvSpPr>
        <dsp:cNvPr id="0" name=""/>
        <dsp:cNvSpPr/>
      </dsp:nvSpPr>
      <dsp:spPr>
        <a:xfrm>
          <a:off x="1396005" y="78"/>
          <a:ext cx="287188" cy="287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8D49D-A9F5-44B4-B93E-39E59D9893A2}">
      <dsp:nvSpPr>
        <dsp:cNvPr id="0" name=""/>
        <dsp:cNvSpPr/>
      </dsp:nvSpPr>
      <dsp:spPr>
        <a:xfrm rot="10800000">
          <a:off x="1539599" y="359064"/>
          <a:ext cx="5827395" cy="2871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642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Interagency/Courts Data Merge</a:t>
          </a:r>
          <a:endParaRPr lang="en-US" sz="1300" kern="1200"/>
        </a:p>
      </dsp:txBody>
      <dsp:txXfrm rot="10800000">
        <a:off x="1611396" y="359064"/>
        <a:ext cx="5755598" cy="287188"/>
      </dsp:txXfrm>
    </dsp:sp>
    <dsp:sp modelId="{DD85C6D9-ADAE-438E-935A-357DC55073D0}">
      <dsp:nvSpPr>
        <dsp:cNvPr id="0" name=""/>
        <dsp:cNvSpPr/>
      </dsp:nvSpPr>
      <dsp:spPr>
        <a:xfrm>
          <a:off x="1396005" y="359064"/>
          <a:ext cx="287188" cy="287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EB64E-36AC-4F95-8F06-8A935A3EF455}">
      <dsp:nvSpPr>
        <dsp:cNvPr id="0" name=""/>
        <dsp:cNvSpPr/>
      </dsp:nvSpPr>
      <dsp:spPr>
        <a:xfrm>
          <a:off x="0" y="0"/>
          <a:ext cx="8610600" cy="5333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Strengthening Analysis and Use of Data</a:t>
          </a:r>
          <a:endParaRPr lang="en-US" sz="2200" kern="1200"/>
        </a:p>
      </dsp:txBody>
      <dsp:txXfrm>
        <a:off x="26038" y="26038"/>
        <a:ext cx="8558524" cy="48132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6E8B6-C69A-4F9A-BF13-B8171585778B}">
      <dsp:nvSpPr>
        <dsp:cNvPr id="0" name=""/>
        <dsp:cNvSpPr/>
      </dsp:nvSpPr>
      <dsp:spPr>
        <a:xfrm rot="10800000">
          <a:off x="1493359" y="100"/>
          <a:ext cx="5689564" cy="4655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1389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Complex Data Analysis for Docket Management and Monitoring Fairness/Disparity Issues</a:t>
          </a:r>
          <a:endParaRPr lang="en-US" sz="1300" kern="1200"/>
        </a:p>
      </dsp:txBody>
      <dsp:txXfrm rot="10800000">
        <a:off x="1609748" y="100"/>
        <a:ext cx="5573175" cy="465555"/>
      </dsp:txXfrm>
    </dsp:sp>
    <dsp:sp modelId="{6F9B23FA-88F9-4051-A9AF-10E0470D4943}">
      <dsp:nvSpPr>
        <dsp:cNvPr id="0" name=""/>
        <dsp:cNvSpPr/>
      </dsp:nvSpPr>
      <dsp:spPr>
        <a:xfrm>
          <a:off x="1351476" y="83901"/>
          <a:ext cx="297953" cy="2979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1F7FF-804B-4D7A-9BCD-068225766153}">
      <dsp:nvSpPr>
        <dsp:cNvPr id="0" name=""/>
        <dsp:cNvSpPr/>
      </dsp:nvSpPr>
      <dsp:spPr>
        <a:xfrm rot="10800000">
          <a:off x="1504000" y="540145"/>
          <a:ext cx="5675376" cy="2979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1389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Tools to Capture Unstructured Data</a:t>
          </a:r>
          <a:endParaRPr lang="en-US" sz="1300" kern="1200"/>
        </a:p>
      </dsp:txBody>
      <dsp:txXfrm rot="10800000">
        <a:off x="1578488" y="540145"/>
        <a:ext cx="5600888" cy="297953"/>
      </dsp:txXfrm>
    </dsp:sp>
    <dsp:sp modelId="{0616E412-E721-47D9-8C87-B8C729BD02D3}">
      <dsp:nvSpPr>
        <dsp:cNvPr id="0" name=""/>
        <dsp:cNvSpPr/>
      </dsp:nvSpPr>
      <dsp:spPr>
        <a:xfrm>
          <a:off x="1355023" y="540145"/>
          <a:ext cx="297953" cy="2979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904EC-6F76-4F3C-8D9C-66155264A91C}">
      <dsp:nvSpPr>
        <dsp:cNvPr id="0" name=""/>
        <dsp:cNvSpPr/>
      </dsp:nvSpPr>
      <dsp:spPr>
        <a:xfrm>
          <a:off x="0" y="6696"/>
          <a:ext cx="8229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      COURT INNOVATION AGENDA</a:t>
          </a:r>
          <a:endParaRPr lang="en-US" sz="4200" kern="1200" dirty="0"/>
        </a:p>
      </dsp:txBody>
      <dsp:txXfrm>
        <a:off x="49176" y="55872"/>
        <a:ext cx="8131248" cy="909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84B91-AD9F-48A0-8996-5FF0DECDBD65}">
      <dsp:nvSpPr>
        <dsp:cNvPr id="0" name=""/>
        <dsp:cNvSpPr/>
      </dsp:nvSpPr>
      <dsp:spPr>
        <a:xfrm>
          <a:off x="0" y="139770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FEDERAL AND STATE COURT CHALLENGES</a:t>
          </a:r>
          <a:endParaRPr lang="en-US" sz="3600" kern="1200"/>
        </a:p>
      </dsp:txBody>
      <dsp:txXfrm>
        <a:off x="42151" y="181921"/>
        <a:ext cx="8145298" cy="779158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A9768-BABF-475F-9173-528AAE02B3DB}">
      <dsp:nvSpPr>
        <dsp:cNvPr id="0" name=""/>
        <dsp:cNvSpPr/>
      </dsp:nvSpPr>
      <dsp:spPr>
        <a:xfrm>
          <a:off x="0" y="14220"/>
          <a:ext cx="81534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smtClean="0"/>
            <a:t>THEMES</a:t>
          </a:r>
          <a:endParaRPr lang="en-US" sz="2800" kern="1200"/>
        </a:p>
      </dsp:txBody>
      <dsp:txXfrm>
        <a:off x="32784" y="47004"/>
        <a:ext cx="8087832" cy="60601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3B4F6-470B-47DD-B7B2-903F9AEA63B0}">
      <dsp:nvSpPr>
        <dsp:cNvPr id="0" name=""/>
        <dsp:cNvSpPr/>
      </dsp:nvSpPr>
      <dsp:spPr>
        <a:xfrm>
          <a:off x="0" y="86175"/>
          <a:ext cx="86868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Addressing Concerns Monitoring and Protecting Court Record</a:t>
          </a:r>
          <a:endParaRPr lang="en-US" sz="2500" kern="1200"/>
        </a:p>
      </dsp:txBody>
      <dsp:txXfrm>
        <a:off x="29271" y="115446"/>
        <a:ext cx="8628258" cy="54108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504B2-620C-414B-9537-762068E1A675}">
      <dsp:nvSpPr>
        <dsp:cNvPr id="0" name=""/>
        <dsp:cNvSpPr/>
      </dsp:nvSpPr>
      <dsp:spPr>
        <a:xfrm rot="10800000">
          <a:off x="1463018" y="78"/>
          <a:ext cx="5523357" cy="2871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642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Protection of Private/Personal Information in Records </a:t>
          </a:r>
          <a:endParaRPr lang="en-US" sz="1300" kern="1200"/>
        </a:p>
      </dsp:txBody>
      <dsp:txXfrm rot="10800000">
        <a:off x="1534815" y="78"/>
        <a:ext cx="5451560" cy="287188"/>
      </dsp:txXfrm>
    </dsp:sp>
    <dsp:sp modelId="{5A1690B6-EB35-4230-AE5C-72A5F07686C8}">
      <dsp:nvSpPr>
        <dsp:cNvPr id="0" name=""/>
        <dsp:cNvSpPr/>
      </dsp:nvSpPr>
      <dsp:spPr>
        <a:xfrm>
          <a:off x="1319424" y="78"/>
          <a:ext cx="287188" cy="287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CEF91-75A2-43BE-87E7-5F2791DB42AC}">
      <dsp:nvSpPr>
        <dsp:cNvPr id="0" name=""/>
        <dsp:cNvSpPr/>
      </dsp:nvSpPr>
      <dsp:spPr>
        <a:xfrm rot="10800000">
          <a:off x="1463018" y="359064"/>
          <a:ext cx="5523357" cy="28718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642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Cyber Security Concerns for onsite or Cloud Data Storage</a:t>
          </a:r>
          <a:endParaRPr lang="en-US" sz="1300" kern="1200"/>
        </a:p>
      </dsp:txBody>
      <dsp:txXfrm rot="10800000">
        <a:off x="1534815" y="359064"/>
        <a:ext cx="5451560" cy="287188"/>
      </dsp:txXfrm>
    </dsp:sp>
    <dsp:sp modelId="{20F986EC-AAE3-45F3-B77B-A3FF95E5D9BC}">
      <dsp:nvSpPr>
        <dsp:cNvPr id="0" name=""/>
        <dsp:cNvSpPr/>
      </dsp:nvSpPr>
      <dsp:spPr>
        <a:xfrm>
          <a:off x="1319424" y="359064"/>
          <a:ext cx="287188" cy="287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DD760-89E9-4A50-AC61-FDCB298072D1}">
      <dsp:nvSpPr>
        <dsp:cNvPr id="0" name=""/>
        <dsp:cNvSpPr/>
      </dsp:nvSpPr>
      <dsp:spPr>
        <a:xfrm>
          <a:off x="0" y="76199"/>
          <a:ext cx="8686800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Addressing Basic Technology Shortfalls in Today’s Courts</a:t>
          </a:r>
          <a:endParaRPr lang="en-US" sz="2800" kern="1200" dirty="0"/>
        </a:p>
      </dsp:txBody>
      <dsp:txXfrm>
        <a:off x="32784" y="108983"/>
        <a:ext cx="8621232" cy="60601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049BE-C9D9-4E2F-A4A5-E1F74D9EAB11}">
      <dsp:nvSpPr>
        <dsp:cNvPr id="0" name=""/>
        <dsp:cNvSpPr/>
      </dsp:nvSpPr>
      <dsp:spPr>
        <a:xfrm rot="10800000">
          <a:off x="1374244" y="436"/>
          <a:ext cx="5677690" cy="60874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456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 smtClean="0"/>
            <a:t>Developing Baseline Standard Sets of Technologies All Trial Courts should have Now and Equalize Imbalances</a:t>
          </a:r>
          <a:endParaRPr lang="en-US" sz="1200" kern="1200" dirty="0"/>
        </a:p>
      </dsp:txBody>
      <dsp:txXfrm rot="10800000">
        <a:off x="1526430" y="436"/>
        <a:ext cx="5525504" cy="608744"/>
      </dsp:txXfrm>
    </dsp:sp>
    <dsp:sp modelId="{1B6FC47A-0953-46FF-9901-F726AB0DC135}">
      <dsp:nvSpPr>
        <dsp:cNvPr id="0" name=""/>
        <dsp:cNvSpPr/>
      </dsp:nvSpPr>
      <dsp:spPr>
        <a:xfrm>
          <a:off x="1205870" y="0"/>
          <a:ext cx="598164" cy="6087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4D20E-5EC8-4994-A784-21CAC56AC8BF}">
      <dsp:nvSpPr>
        <dsp:cNvPr id="0" name=""/>
        <dsp:cNvSpPr/>
      </dsp:nvSpPr>
      <dsp:spPr>
        <a:xfrm rot="10800000">
          <a:off x="1523997" y="685799"/>
          <a:ext cx="5472684" cy="6087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456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 smtClean="0"/>
            <a:t>Increase and Secure Reliable Resources to provide Wireless and other Connectivity and ongoing Maintenance, Repair, and Replacement of Technology</a:t>
          </a:r>
          <a:endParaRPr lang="en-US" sz="1200" kern="1200" dirty="0"/>
        </a:p>
      </dsp:txBody>
      <dsp:txXfrm rot="10800000">
        <a:off x="1676192" y="685799"/>
        <a:ext cx="5320489" cy="608781"/>
      </dsp:txXfrm>
    </dsp:sp>
    <dsp:sp modelId="{B4B9748A-ABA2-48A2-878D-5DE4E9AF145A}">
      <dsp:nvSpPr>
        <dsp:cNvPr id="0" name=""/>
        <dsp:cNvSpPr/>
      </dsp:nvSpPr>
      <dsp:spPr>
        <a:xfrm>
          <a:off x="1219197" y="685803"/>
          <a:ext cx="647609" cy="6097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E2143-7015-474E-9CE2-60B1AB27879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  COURT INNOVATION AGENDA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4D815-7D2C-45DC-A747-13E52B805840}">
      <dsp:nvSpPr>
        <dsp:cNvPr id="0" name=""/>
        <dsp:cNvSpPr/>
      </dsp:nvSpPr>
      <dsp:spPr>
        <a:xfrm>
          <a:off x="0" y="7109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smtClean="0"/>
            <a:t>THEMES</a:t>
          </a:r>
          <a:endParaRPr lang="en-US" sz="2800" kern="1200"/>
        </a:p>
      </dsp:txBody>
      <dsp:txXfrm>
        <a:off x="32784" y="39893"/>
        <a:ext cx="8164032" cy="606012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486E0-1D9E-4673-95C4-891F779EA4B3}">
      <dsp:nvSpPr>
        <dsp:cNvPr id="0" name=""/>
        <dsp:cNvSpPr/>
      </dsp:nvSpPr>
      <dsp:spPr>
        <a:xfrm>
          <a:off x="0" y="2975"/>
          <a:ext cx="7162800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Improving Court Technology Acquisition Process</a:t>
          </a:r>
          <a:endParaRPr lang="en-US" sz="1900" kern="1200"/>
        </a:p>
      </dsp:txBody>
      <dsp:txXfrm>
        <a:off x="22246" y="25221"/>
        <a:ext cx="7118308" cy="41122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2A3FF-967B-4446-A27C-A8DE26F82DA6}">
      <dsp:nvSpPr>
        <dsp:cNvPr id="0" name=""/>
        <dsp:cNvSpPr/>
      </dsp:nvSpPr>
      <dsp:spPr>
        <a:xfrm rot="10800000">
          <a:off x="1346781" y="161"/>
          <a:ext cx="4763262" cy="588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314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smtClean="0"/>
            <a:t>Prioritize Budget Planning to Acquire New Technology</a:t>
          </a:r>
          <a:endParaRPr lang="en-US" sz="1100" kern="1200"/>
        </a:p>
      </dsp:txBody>
      <dsp:txXfrm rot="10800000">
        <a:off x="1493794" y="161"/>
        <a:ext cx="4616249" cy="588051"/>
      </dsp:txXfrm>
    </dsp:sp>
    <dsp:sp modelId="{BE2D6D19-6B78-4918-BDBE-5883334A518B}">
      <dsp:nvSpPr>
        <dsp:cNvPr id="0" name=""/>
        <dsp:cNvSpPr/>
      </dsp:nvSpPr>
      <dsp:spPr>
        <a:xfrm>
          <a:off x="1052756" y="161"/>
          <a:ext cx="588051" cy="588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33494-0D1F-4A27-8AF4-7CB1C845D863}">
      <dsp:nvSpPr>
        <dsp:cNvPr id="0" name=""/>
        <dsp:cNvSpPr/>
      </dsp:nvSpPr>
      <dsp:spPr>
        <a:xfrm rot="10800000">
          <a:off x="1346781" y="735225"/>
          <a:ext cx="4763262" cy="588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314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smtClean="0"/>
            <a:t>Prioritize Operational/Process to Incorporate use of new Technologies rather than have providers convert to pre-technology processes</a:t>
          </a:r>
          <a:endParaRPr lang="en-US" sz="1100" kern="1200"/>
        </a:p>
      </dsp:txBody>
      <dsp:txXfrm rot="10800000">
        <a:off x="1493794" y="735225"/>
        <a:ext cx="4616249" cy="588051"/>
      </dsp:txXfrm>
    </dsp:sp>
    <dsp:sp modelId="{B9624150-9FB4-4B40-B0DE-31805A47BC94}">
      <dsp:nvSpPr>
        <dsp:cNvPr id="0" name=""/>
        <dsp:cNvSpPr/>
      </dsp:nvSpPr>
      <dsp:spPr>
        <a:xfrm>
          <a:off x="1052756" y="735225"/>
          <a:ext cx="588051" cy="5880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C2D26-DABA-444D-9C4B-C88BFE98CDD2}">
      <dsp:nvSpPr>
        <dsp:cNvPr id="0" name=""/>
        <dsp:cNvSpPr/>
      </dsp:nvSpPr>
      <dsp:spPr>
        <a:xfrm>
          <a:off x="0" y="2975"/>
          <a:ext cx="7162800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Technology for Publication and Public Communication</a:t>
          </a:r>
          <a:endParaRPr lang="en-US" sz="1900" kern="1200"/>
        </a:p>
      </dsp:txBody>
      <dsp:txXfrm>
        <a:off x="22246" y="25221"/>
        <a:ext cx="7118308" cy="4112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792CA-4371-4AD0-A4F6-669741F626D5}">
      <dsp:nvSpPr>
        <dsp:cNvPr id="0" name=""/>
        <dsp:cNvSpPr/>
      </dsp:nvSpPr>
      <dsp:spPr>
        <a:xfrm>
          <a:off x="3582400" y="1164031"/>
          <a:ext cx="1491203" cy="149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7D8932D-A2BC-41A7-A57F-AD55E69ED9BC}">
      <dsp:nvSpPr>
        <dsp:cNvPr id="0" name=""/>
        <dsp:cNvSpPr/>
      </dsp:nvSpPr>
      <dsp:spPr>
        <a:xfrm>
          <a:off x="3473667" y="0"/>
          <a:ext cx="1708670" cy="9144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baseline="0" dirty="0" smtClean="0"/>
            <a:t>High</a:t>
          </a:r>
          <a:r>
            <a:rPr lang="en-US" sz="1000" b="1" i="1" kern="1200" dirty="0" smtClean="0"/>
            <a:t> </a:t>
          </a:r>
          <a:r>
            <a:rPr lang="en-US" sz="2200" b="1" i="1" kern="1200" baseline="0" dirty="0" smtClean="0"/>
            <a:t>Caseloads</a:t>
          </a:r>
          <a:endParaRPr lang="en-US" sz="2200" kern="1200" baseline="0" dirty="0"/>
        </a:p>
      </dsp:txBody>
      <dsp:txXfrm>
        <a:off x="3473667" y="0"/>
        <a:ext cx="1708670" cy="914400"/>
      </dsp:txXfrm>
    </dsp:sp>
    <dsp:sp modelId="{C4FF14EA-836A-4B1B-BC30-163997B4F54D}">
      <dsp:nvSpPr>
        <dsp:cNvPr id="0" name=""/>
        <dsp:cNvSpPr/>
      </dsp:nvSpPr>
      <dsp:spPr>
        <a:xfrm>
          <a:off x="4019820" y="1374343"/>
          <a:ext cx="1491203" cy="149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1A4028C-3330-44BE-BF93-3FE1D4744CFF}">
      <dsp:nvSpPr>
        <dsp:cNvPr id="0" name=""/>
        <dsp:cNvSpPr/>
      </dsp:nvSpPr>
      <dsp:spPr>
        <a:xfrm>
          <a:off x="5694938" y="868680"/>
          <a:ext cx="1615470" cy="10058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smtClean="0"/>
            <a:t>Resource Constraints</a:t>
          </a:r>
          <a:endParaRPr lang="en-US" sz="2000" kern="1200"/>
        </a:p>
      </dsp:txBody>
      <dsp:txXfrm>
        <a:off x="5694938" y="868680"/>
        <a:ext cx="1615470" cy="1005840"/>
      </dsp:txXfrm>
    </dsp:sp>
    <dsp:sp modelId="{6583CC00-E600-4169-BDDB-CA4E539ED270}">
      <dsp:nvSpPr>
        <dsp:cNvPr id="0" name=""/>
        <dsp:cNvSpPr/>
      </dsp:nvSpPr>
      <dsp:spPr>
        <a:xfrm>
          <a:off x="4127311" y="1847545"/>
          <a:ext cx="1491203" cy="149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DE8BAFA-BF19-49F6-94A3-6A7740B31186}">
      <dsp:nvSpPr>
        <dsp:cNvPr id="0" name=""/>
        <dsp:cNvSpPr/>
      </dsp:nvSpPr>
      <dsp:spPr>
        <a:xfrm>
          <a:off x="5850272" y="2148840"/>
          <a:ext cx="1584403" cy="1074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smtClean="0"/>
            <a:t>Facility Security</a:t>
          </a:r>
          <a:endParaRPr lang="en-US" sz="2000" kern="1200"/>
        </a:p>
      </dsp:txBody>
      <dsp:txXfrm>
        <a:off x="5850272" y="2148840"/>
        <a:ext cx="1584403" cy="1074420"/>
      </dsp:txXfrm>
    </dsp:sp>
    <dsp:sp modelId="{F7D355F5-8740-4A27-83BE-2887B602F8A4}">
      <dsp:nvSpPr>
        <dsp:cNvPr id="0" name=""/>
        <dsp:cNvSpPr/>
      </dsp:nvSpPr>
      <dsp:spPr>
        <a:xfrm>
          <a:off x="3824721" y="2227021"/>
          <a:ext cx="1491203" cy="149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8A9A35-FE34-4818-8DF5-118AE922E350}">
      <dsp:nvSpPr>
        <dsp:cNvPr id="0" name=""/>
        <dsp:cNvSpPr/>
      </dsp:nvSpPr>
      <dsp:spPr>
        <a:xfrm>
          <a:off x="5166804" y="3589020"/>
          <a:ext cx="1708670" cy="9829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smtClean="0"/>
            <a:t>Information Sharing</a:t>
          </a:r>
          <a:endParaRPr lang="en-US" sz="2000" kern="1200"/>
        </a:p>
      </dsp:txBody>
      <dsp:txXfrm>
        <a:off x="5166804" y="3589020"/>
        <a:ext cx="1708670" cy="982980"/>
      </dsp:txXfrm>
    </dsp:sp>
    <dsp:sp modelId="{94A3B627-E7E1-4954-BC15-3F272DFC2E67}">
      <dsp:nvSpPr>
        <dsp:cNvPr id="0" name=""/>
        <dsp:cNvSpPr/>
      </dsp:nvSpPr>
      <dsp:spPr>
        <a:xfrm>
          <a:off x="3340080" y="2227021"/>
          <a:ext cx="1491203" cy="149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0C7D538-DF62-49D8-9CB4-BA0CA9F9F65E}">
      <dsp:nvSpPr>
        <dsp:cNvPr id="0" name=""/>
        <dsp:cNvSpPr/>
      </dsp:nvSpPr>
      <dsp:spPr>
        <a:xfrm>
          <a:off x="1780529" y="3589020"/>
          <a:ext cx="1708670" cy="9829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Innovative Problem Solving Court Models</a:t>
          </a:r>
          <a:endParaRPr lang="en-US" sz="2000" kern="1200" dirty="0"/>
        </a:p>
      </dsp:txBody>
      <dsp:txXfrm>
        <a:off x="1780529" y="3589020"/>
        <a:ext cx="1708670" cy="982980"/>
      </dsp:txXfrm>
    </dsp:sp>
    <dsp:sp modelId="{C30DE055-68C6-46AA-87CB-AB2BBE982CFA}">
      <dsp:nvSpPr>
        <dsp:cNvPr id="0" name=""/>
        <dsp:cNvSpPr/>
      </dsp:nvSpPr>
      <dsp:spPr>
        <a:xfrm>
          <a:off x="3037490" y="1847545"/>
          <a:ext cx="1491203" cy="149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0063086-DD06-4567-BA82-ED4847053545}">
      <dsp:nvSpPr>
        <dsp:cNvPr id="0" name=""/>
        <dsp:cNvSpPr/>
      </dsp:nvSpPr>
      <dsp:spPr>
        <a:xfrm>
          <a:off x="1076830" y="2026737"/>
          <a:ext cx="1873398" cy="13186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baseline="0" dirty="0" smtClean="0"/>
            <a:t>Racial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and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Economic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disparities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in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Justice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Process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and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Outcomes</a:t>
          </a:r>
          <a:endParaRPr lang="en-US" sz="1800" kern="1200" baseline="0" dirty="0"/>
        </a:p>
      </dsp:txBody>
      <dsp:txXfrm>
        <a:off x="1076830" y="2026737"/>
        <a:ext cx="1873398" cy="1318624"/>
      </dsp:txXfrm>
    </dsp:sp>
    <dsp:sp modelId="{915B1787-7999-47AB-A99F-5A6A3A814090}">
      <dsp:nvSpPr>
        <dsp:cNvPr id="0" name=""/>
        <dsp:cNvSpPr/>
      </dsp:nvSpPr>
      <dsp:spPr>
        <a:xfrm>
          <a:off x="3144980" y="1374343"/>
          <a:ext cx="1491203" cy="149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503883-B15A-4F6F-B2E9-89F7503A3281}">
      <dsp:nvSpPr>
        <dsp:cNvPr id="0" name=""/>
        <dsp:cNvSpPr/>
      </dsp:nvSpPr>
      <dsp:spPr>
        <a:xfrm>
          <a:off x="871123" y="446046"/>
          <a:ext cx="2564413" cy="185110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baseline="0" dirty="0" smtClean="0"/>
            <a:t>Increasing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Unrepresented</a:t>
          </a:r>
          <a:r>
            <a:rPr lang="en-US" sz="1000" b="1" i="1" kern="1200" dirty="0" smtClean="0"/>
            <a:t> </a:t>
          </a:r>
          <a:r>
            <a:rPr lang="en-US" sz="1800" b="1" i="1" kern="1200" baseline="0" dirty="0" smtClean="0"/>
            <a:t>Litigants</a:t>
          </a:r>
          <a:endParaRPr lang="en-US" sz="1800" kern="1200" baseline="0" dirty="0"/>
        </a:p>
      </dsp:txBody>
      <dsp:txXfrm>
        <a:off x="871123" y="446046"/>
        <a:ext cx="2564413" cy="1851107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BF49B-3B1D-46DD-BD24-03FEFCB6F270}">
      <dsp:nvSpPr>
        <dsp:cNvPr id="0" name=""/>
        <dsp:cNvSpPr/>
      </dsp:nvSpPr>
      <dsp:spPr>
        <a:xfrm rot="10800000">
          <a:off x="1361351" y="0"/>
          <a:ext cx="4763262" cy="64633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014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smtClean="0"/>
            <a:t>Use of New and multiple Messaging Systems to Send Notices or Post Information with Multiple Social Media Options </a:t>
          </a:r>
          <a:endParaRPr lang="en-US" sz="1300" kern="1200"/>
        </a:p>
      </dsp:txBody>
      <dsp:txXfrm rot="10800000">
        <a:off x="1522934" y="0"/>
        <a:ext cx="4601679" cy="646331"/>
      </dsp:txXfrm>
    </dsp:sp>
    <dsp:sp modelId="{1F4C0903-B8D0-430E-BD3F-E84728B3511B}">
      <dsp:nvSpPr>
        <dsp:cNvPr id="0" name=""/>
        <dsp:cNvSpPr/>
      </dsp:nvSpPr>
      <dsp:spPr>
        <a:xfrm>
          <a:off x="1038186" y="0"/>
          <a:ext cx="646331" cy="64633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557A7-50DB-4B08-8BA2-0F99C9B0BF0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  COURT INNOVATION AGENDA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9701B-0DD8-47A9-9D4E-714BD4B735B9}">
      <dsp:nvSpPr>
        <dsp:cNvPr id="0" name=""/>
        <dsp:cNvSpPr/>
      </dsp:nvSpPr>
      <dsp:spPr>
        <a:xfrm>
          <a:off x="0" y="12614"/>
          <a:ext cx="8153400" cy="1498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Almost half of High Priority Needs involve Courts Adopting innovations that are already available to Courts in Data Protection, Communication, Wireless Connectivity, Data Mining/Search capabilities</a:t>
          </a:r>
          <a:endParaRPr lang="en-US" sz="2100" kern="1200" dirty="0"/>
        </a:p>
      </dsp:txBody>
      <dsp:txXfrm>
        <a:off x="73164" y="85778"/>
        <a:ext cx="8007072" cy="1352442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C6B29-2A1C-4B34-8CF1-619D612EE596}">
      <dsp:nvSpPr>
        <dsp:cNvPr id="0" name=""/>
        <dsp:cNvSpPr/>
      </dsp:nvSpPr>
      <dsp:spPr>
        <a:xfrm>
          <a:off x="0" y="179939"/>
          <a:ext cx="8001000" cy="1209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dirty="0" smtClean="0"/>
            <a:t>Expanding Adoption of Existing Technology in other sectors for use in the Court Process with Models for Online Transactions, Tools to Triage Case flow, and Standardizing Document Authentication</a:t>
          </a:r>
          <a:endParaRPr lang="en-US" sz="2200" kern="1200" dirty="0"/>
        </a:p>
      </dsp:txBody>
      <dsp:txXfrm>
        <a:off x="59057" y="238996"/>
        <a:ext cx="7882886" cy="1091666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666A4-64A9-4699-8AA7-77115BB00F00}">
      <dsp:nvSpPr>
        <dsp:cNvPr id="0" name=""/>
        <dsp:cNvSpPr/>
      </dsp:nvSpPr>
      <dsp:spPr>
        <a:xfrm>
          <a:off x="0" y="35444"/>
          <a:ext cx="8001000" cy="1498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smtClean="0"/>
            <a:t>Remaining Needs Require New Development/Research and Analysis for Tools to Analyze large complicated Data Sets and integrate Data from Multiple Agencies to Use for Decision Making for Bail and Ability to Pay</a:t>
          </a:r>
          <a:endParaRPr lang="en-US" sz="2100" kern="1200"/>
        </a:p>
      </dsp:txBody>
      <dsp:txXfrm>
        <a:off x="73164" y="108608"/>
        <a:ext cx="7854672" cy="1352442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A8481-A407-4BA7-B5AA-2FF0D8773F98}">
      <dsp:nvSpPr>
        <dsp:cNvPr id="0" name=""/>
        <dsp:cNvSpPr/>
      </dsp:nvSpPr>
      <dsp:spPr>
        <a:xfrm>
          <a:off x="0" y="6160"/>
          <a:ext cx="75438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1" kern="1200" dirty="0" smtClean="0"/>
            <a:t>                                QUESTIONS?</a:t>
          </a:r>
          <a:endParaRPr lang="en-US" sz="2900" kern="1200" dirty="0"/>
        </a:p>
      </dsp:txBody>
      <dsp:txXfrm>
        <a:off x="33955" y="40115"/>
        <a:ext cx="7475890" cy="627655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5B80B-62A8-4BB5-A0FD-69DBD947F306}">
      <dsp:nvSpPr>
        <dsp:cNvPr id="0" name=""/>
        <dsp:cNvSpPr/>
      </dsp:nvSpPr>
      <dsp:spPr>
        <a:xfrm>
          <a:off x="0" y="0"/>
          <a:ext cx="6775182" cy="830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Hon</a:t>
          </a:r>
          <a:r>
            <a:rPr lang="en-US" sz="2000" kern="1200" dirty="0" smtClean="0"/>
            <a:t>. </a:t>
          </a:r>
          <a:r>
            <a:rPr lang="en-US" sz="2800" kern="1200" dirty="0" smtClean="0"/>
            <a:t>Kirk</a:t>
          </a:r>
          <a:r>
            <a:rPr lang="en-US" sz="2000" kern="1200" dirty="0" smtClean="0"/>
            <a:t> </a:t>
          </a:r>
          <a:r>
            <a:rPr lang="en-US" sz="2800" kern="1200" dirty="0" smtClean="0"/>
            <a:t>Tabbey</a:t>
          </a:r>
          <a:endParaRPr lang="en-US" sz="2800" kern="1200" dirty="0"/>
        </a:p>
      </dsp:txBody>
      <dsp:txXfrm>
        <a:off x="40566" y="40566"/>
        <a:ext cx="6694050" cy="749865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13282-67C5-4969-99BB-6CB62E6603FE}">
      <dsp:nvSpPr>
        <dsp:cNvPr id="0" name=""/>
        <dsp:cNvSpPr/>
      </dsp:nvSpPr>
      <dsp:spPr>
        <a:xfrm>
          <a:off x="0" y="4778"/>
          <a:ext cx="28956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smtClean="0"/>
            <a:t>       tabbeyk@ewashtenaw.org</a:t>
          </a:r>
          <a:endParaRPr lang="en-US" sz="1500" kern="1200"/>
        </a:p>
      </dsp:txBody>
      <dsp:txXfrm>
        <a:off x="17563" y="22341"/>
        <a:ext cx="2860474" cy="324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A0DB8-3967-4D46-8EE9-B1DAD25F92CB}">
      <dsp:nvSpPr>
        <dsp:cNvPr id="0" name=""/>
        <dsp:cNvSpPr/>
      </dsp:nvSpPr>
      <dsp:spPr>
        <a:xfrm>
          <a:off x="0" y="151762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THESE CHALLENGES REQUIRE INNOVATION</a:t>
          </a:r>
          <a:endParaRPr lang="en-US" sz="3500" kern="1200"/>
        </a:p>
      </dsp:txBody>
      <dsp:txXfrm>
        <a:off x="40980" y="192742"/>
        <a:ext cx="8147640" cy="7575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9A88C-4CC8-4EE0-9311-09045ABB54D5}">
      <dsp:nvSpPr>
        <dsp:cNvPr id="0" name=""/>
        <dsp:cNvSpPr/>
      </dsp:nvSpPr>
      <dsp:spPr>
        <a:xfrm rot="10800000">
          <a:off x="1645332" y="179"/>
          <a:ext cx="5472684" cy="10674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737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smtClean="0"/>
            <a:t>Use of new technologies to manage and share data across all systems</a:t>
          </a:r>
          <a:endParaRPr lang="en-US" sz="2100" kern="1200"/>
        </a:p>
      </dsp:txBody>
      <dsp:txXfrm rot="10800000">
        <a:off x="1912206" y="179"/>
        <a:ext cx="5205810" cy="1067497"/>
      </dsp:txXfrm>
    </dsp:sp>
    <dsp:sp modelId="{61184A4F-DA7E-463B-B381-FD9EF8D599CC}">
      <dsp:nvSpPr>
        <dsp:cNvPr id="0" name=""/>
        <dsp:cNvSpPr/>
      </dsp:nvSpPr>
      <dsp:spPr>
        <a:xfrm>
          <a:off x="1111583" y="179"/>
          <a:ext cx="1067497" cy="10674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0AC160-5606-4F74-AD9E-BCB44A79AC34}">
      <dsp:nvSpPr>
        <dsp:cNvPr id="0" name=""/>
        <dsp:cNvSpPr/>
      </dsp:nvSpPr>
      <dsp:spPr>
        <a:xfrm rot="10800000">
          <a:off x="1645332" y="1386332"/>
          <a:ext cx="5472684" cy="10674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737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smtClean="0"/>
            <a:t>Policy and Process changes for new approaches to address justice disparities and assist unrepresented litigants</a:t>
          </a:r>
          <a:endParaRPr lang="en-US" sz="2100" kern="1200"/>
        </a:p>
      </dsp:txBody>
      <dsp:txXfrm rot="10800000">
        <a:off x="1912206" y="1386332"/>
        <a:ext cx="5205810" cy="1067497"/>
      </dsp:txXfrm>
    </dsp:sp>
    <dsp:sp modelId="{28CF363D-BCDC-4801-915B-654ADE11107F}">
      <dsp:nvSpPr>
        <dsp:cNvPr id="0" name=""/>
        <dsp:cNvSpPr/>
      </dsp:nvSpPr>
      <dsp:spPr>
        <a:xfrm>
          <a:off x="1111583" y="1386332"/>
          <a:ext cx="1067497" cy="10674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82AA8-3B01-490D-B1EF-FB148D16F424}">
      <dsp:nvSpPr>
        <dsp:cNvPr id="0" name=""/>
        <dsp:cNvSpPr/>
      </dsp:nvSpPr>
      <dsp:spPr>
        <a:xfrm rot="10800000">
          <a:off x="1645332" y="2772486"/>
          <a:ext cx="5472684" cy="10674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737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Operational Practices that improve Security yet maintain controlled public, litigant, and agency access to court data </a:t>
          </a:r>
          <a:endParaRPr lang="en-US" sz="2100" kern="1200" dirty="0"/>
        </a:p>
      </dsp:txBody>
      <dsp:txXfrm rot="10800000">
        <a:off x="1912206" y="2772486"/>
        <a:ext cx="5205810" cy="1067497"/>
      </dsp:txXfrm>
    </dsp:sp>
    <dsp:sp modelId="{03C2A887-EFC9-4489-851F-67B16DAFFDB3}">
      <dsp:nvSpPr>
        <dsp:cNvPr id="0" name=""/>
        <dsp:cNvSpPr/>
      </dsp:nvSpPr>
      <dsp:spPr>
        <a:xfrm>
          <a:off x="1111583" y="2772486"/>
          <a:ext cx="1067497" cy="10674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E7B09-585B-465B-A52E-3420D12742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     COURTS ADVISORY PANEL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1F8BE-4723-435A-9520-8F911062F6DE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Engaged in Structured Brainstorming sessions to determine court needs and develop the COURT INNOVATION AGENDA </a:t>
          </a:r>
          <a:endParaRPr lang="en-US" sz="2300" kern="1200"/>
        </a:p>
      </dsp:txBody>
      <dsp:txXfrm>
        <a:off x="0" y="3406931"/>
        <a:ext cx="8229600" cy="1118231"/>
      </dsp:txXfrm>
    </dsp:sp>
    <dsp:sp modelId="{8E1568FC-8A43-4002-AB1F-04B6EF4C8C81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Convened 16 Administrators/Directors, 11 Judges, 6 Attorneys, 5 Information Officers, and 4 Consultants with multiple Facilitators</a:t>
          </a:r>
          <a:endParaRPr lang="en-US" sz="2300" kern="1200"/>
        </a:p>
      </dsp:txBody>
      <dsp:txXfrm rot="10800000">
        <a:off x="0" y="1703865"/>
        <a:ext cx="8229600" cy="1117500"/>
      </dsp:txXfrm>
    </dsp:sp>
    <dsp:sp modelId="{48AAD6EC-4ED4-4B6F-97F4-FA9A865ADC56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42 Members from 21 States and Washington, D.C.</a:t>
          </a:r>
          <a:endParaRPr lang="en-US" sz="2300" kern="1200"/>
        </a:p>
      </dsp:txBody>
      <dsp:txXfrm rot="10800000">
        <a:off x="0" y="799"/>
        <a:ext cx="8229600" cy="1117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6AAB7-E86F-4012-9543-0917D3B05F8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  COURT INNOVATION AGENDA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1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7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4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9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0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1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6D2D-1671-4031-B785-4B5514E682C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D3AA-74CF-448A-92D8-314FB825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4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13" Type="http://schemas.openxmlformats.org/officeDocument/2006/relationships/diagramLayout" Target="../diagrams/layout23.xml"/><Relationship Id="rId18" Type="http://schemas.openxmlformats.org/officeDocument/2006/relationships/diagramLayout" Target="../diagrams/layout24.xml"/><Relationship Id="rId26" Type="http://schemas.microsoft.com/office/2007/relationships/diagramDrawing" Target="../diagrams/drawing25.xml"/><Relationship Id="rId39" Type="http://schemas.openxmlformats.org/officeDocument/2006/relationships/diagramQuickStyle" Target="../diagrams/quickStyle28.xml"/><Relationship Id="rId3" Type="http://schemas.openxmlformats.org/officeDocument/2006/relationships/diagramLayout" Target="../diagrams/layout21.xml"/><Relationship Id="rId21" Type="http://schemas.microsoft.com/office/2007/relationships/diagramDrawing" Target="../diagrams/drawing24.xml"/><Relationship Id="rId34" Type="http://schemas.openxmlformats.org/officeDocument/2006/relationships/diagramQuickStyle" Target="../diagrams/quickStyle27.xml"/><Relationship Id="rId7" Type="http://schemas.openxmlformats.org/officeDocument/2006/relationships/diagramData" Target="../diagrams/data22.xml"/><Relationship Id="rId12" Type="http://schemas.openxmlformats.org/officeDocument/2006/relationships/diagramData" Target="../diagrams/data23.xml"/><Relationship Id="rId17" Type="http://schemas.openxmlformats.org/officeDocument/2006/relationships/diagramData" Target="../diagrams/data24.xml"/><Relationship Id="rId25" Type="http://schemas.openxmlformats.org/officeDocument/2006/relationships/diagramColors" Target="../diagrams/colors25.xml"/><Relationship Id="rId33" Type="http://schemas.openxmlformats.org/officeDocument/2006/relationships/diagramLayout" Target="../diagrams/layout27.xml"/><Relationship Id="rId38" Type="http://schemas.openxmlformats.org/officeDocument/2006/relationships/diagramLayout" Target="../diagrams/layout28.xml"/><Relationship Id="rId2" Type="http://schemas.openxmlformats.org/officeDocument/2006/relationships/diagramData" Target="../diagrams/data21.xml"/><Relationship Id="rId16" Type="http://schemas.microsoft.com/office/2007/relationships/diagramDrawing" Target="../diagrams/drawing23.xml"/><Relationship Id="rId20" Type="http://schemas.openxmlformats.org/officeDocument/2006/relationships/diagramColors" Target="../diagrams/colors24.xml"/><Relationship Id="rId29" Type="http://schemas.openxmlformats.org/officeDocument/2006/relationships/diagramQuickStyle" Target="../diagrams/quickStyle26.xml"/><Relationship Id="rId41" Type="http://schemas.microsoft.com/office/2007/relationships/diagramDrawing" Target="../diagrams/drawing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24" Type="http://schemas.openxmlformats.org/officeDocument/2006/relationships/diagramQuickStyle" Target="../diagrams/quickStyle25.xml"/><Relationship Id="rId32" Type="http://schemas.openxmlformats.org/officeDocument/2006/relationships/diagramData" Target="../diagrams/data27.xml"/><Relationship Id="rId37" Type="http://schemas.openxmlformats.org/officeDocument/2006/relationships/diagramData" Target="../diagrams/data28.xml"/><Relationship Id="rId40" Type="http://schemas.openxmlformats.org/officeDocument/2006/relationships/diagramColors" Target="../diagrams/colors28.xml"/><Relationship Id="rId5" Type="http://schemas.openxmlformats.org/officeDocument/2006/relationships/diagramColors" Target="../diagrams/colors21.xml"/><Relationship Id="rId15" Type="http://schemas.openxmlformats.org/officeDocument/2006/relationships/diagramColors" Target="../diagrams/colors23.xml"/><Relationship Id="rId23" Type="http://schemas.openxmlformats.org/officeDocument/2006/relationships/diagramLayout" Target="../diagrams/layout25.xml"/><Relationship Id="rId28" Type="http://schemas.openxmlformats.org/officeDocument/2006/relationships/diagramLayout" Target="../diagrams/layout26.xml"/><Relationship Id="rId36" Type="http://schemas.microsoft.com/office/2007/relationships/diagramDrawing" Target="../diagrams/drawing27.xml"/><Relationship Id="rId10" Type="http://schemas.openxmlformats.org/officeDocument/2006/relationships/diagramColors" Target="../diagrams/colors22.xml"/><Relationship Id="rId19" Type="http://schemas.openxmlformats.org/officeDocument/2006/relationships/diagramQuickStyle" Target="../diagrams/quickStyle24.xml"/><Relationship Id="rId31" Type="http://schemas.microsoft.com/office/2007/relationships/diagramDrawing" Target="../diagrams/drawing26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Relationship Id="rId14" Type="http://schemas.openxmlformats.org/officeDocument/2006/relationships/diagramQuickStyle" Target="../diagrams/quickStyle23.xml"/><Relationship Id="rId22" Type="http://schemas.openxmlformats.org/officeDocument/2006/relationships/diagramData" Target="../diagrams/data25.xml"/><Relationship Id="rId27" Type="http://schemas.openxmlformats.org/officeDocument/2006/relationships/diagramData" Target="../diagrams/data26.xml"/><Relationship Id="rId30" Type="http://schemas.openxmlformats.org/officeDocument/2006/relationships/diagramColors" Target="../diagrams/colors26.xml"/><Relationship Id="rId35" Type="http://schemas.openxmlformats.org/officeDocument/2006/relationships/diagramColors" Target="../diagrams/colors2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13" Type="http://schemas.openxmlformats.org/officeDocument/2006/relationships/diagramLayout" Target="../diagrams/layout31.xml"/><Relationship Id="rId18" Type="http://schemas.openxmlformats.org/officeDocument/2006/relationships/diagramLayout" Target="../diagrams/layout32.xml"/><Relationship Id="rId26" Type="http://schemas.microsoft.com/office/2007/relationships/diagramDrawing" Target="../diagrams/drawing33.xml"/><Relationship Id="rId3" Type="http://schemas.openxmlformats.org/officeDocument/2006/relationships/diagramLayout" Target="../diagrams/layout29.xml"/><Relationship Id="rId21" Type="http://schemas.microsoft.com/office/2007/relationships/diagramDrawing" Target="../diagrams/drawing32.xml"/><Relationship Id="rId7" Type="http://schemas.openxmlformats.org/officeDocument/2006/relationships/diagramData" Target="../diagrams/data30.xml"/><Relationship Id="rId12" Type="http://schemas.openxmlformats.org/officeDocument/2006/relationships/diagramData" Target="../diagrams/data31.xml"/><Relationship Id="rId17" Type="http://schemas.openxmlformats.org/officeDocument/2006/relationships/diagramData" Target="../diagrams/data32.xml"/><Relationship Id="rId25" Type="http://schemas.openxmlformats.org/officeDocument/2006/relationships/diagramColors" Target="../diagrams/colors33.xml"/><Relationship Id="rId2" Type="http://schemas.openxmlformats.org/officeDocument/2006/relationships/diagramData" Target="../diagrams/data29.xml"/><Relationship Id="rId16" Type="http://schemas.microsoft.com/office/2007/relationships/diagramDrawing" Target="../diagrams/drawing31.xml"/><Relationship Id="rId20" Type="http://schemas.openxmlformats.org/officeDocument/2006/relationships/diagramColors" Target="../diagrams/colors32.xml"/><Relationship Id="rId29" Type="http://schemas.openxmlformats.org/officeDocument/2006/relationships/diagramQuickStyle" Target="../diagrams/quickStyle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24" Type="http://schemas.openxmlformats.org/officeDocument/2006/relationships/diagramQuickStyle" Target="../diagrams/quickStyle33.xml"/><Relationship Id="rId5" Type="http://schemas.openxmlformats.org/officeDocument/2006/relationships/diagramColors" Target="../diagrams/colors29.xml"/><Relationship Id="rId15" Type="http://schemas.openxmlformats.org/officeDocument/2006/relationships/diagramColors" Target="../diagrams/colors31.xml"/><Relationship Id="rId23" Type="http://schemas.openxmlformats.org/officeDocument/2006/relationships/diagramLayout" Target="../diagrams/layout33.xml"/><Relationship Id="rId28" Type="http://schemas.openxmlformats.org/officeDocument/2006/relationships/diagramLayout" Target="../diagrams/layout34.xml"/><Relationship Id="rId10" Type="http://schemas.openxmlformats.org/officeDocument/2006/relationships/diagramColors" Target="../diagrams/colors30.xml"/><Relationship Id="rId19" Type="http://schemas.openxmlformats.org/officeDocument/2006/relationships/diagramQuickStyle" Target="../diagrams/quickStyle32.xml"/><Relationship Id="rId31" Type="http://schemas.microsoft.com/office/2007/relationships/diagramDrawing" Target="../diagrams/drawing34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Relationship Id="rId14" Type="http://schemas.openxmlformats.org/officeDocument/2006/relationships/diagramQuickStyle" Target="../diagrams/quickStyle31.xml"/><Relationship Id="rId22" Type="http://schemas.openxmlformats.org/officeDocument/2006/relationships/diagramData" Target="../diagrams/data33.xml"/><Relationship Id="rId27" Type="http://schemas.openxmlformats.org/officeDocument/2006/relationships/diagramData" Target="../diagrams/data34.xml"/><Relationship Id="rId30" Type="http://schemas.openxmlformats.org/officeDocument/2006/relationships/diagramColors" Target="../diagrams/colors3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6.xml"/><Relationship Id="rId13" Type="http://schemas.openxmlformats.org/officeDocument/2006/relationships/diagramLayout" Target="../diagrams/layout37.xml"/><Relationship Id="rId18" Type="http://schemas.openxmlformats.org/officeDocument/2006/relationships/diagramLayout" Target="../diagrams/layout38.xml"/><Relationship Id="rId26" Type="http://schemas.microsoft.com/office/2007/relationships/diagramDrawing" Target="../diagrams/drawing39.xml"/><Relationship Id="rId3" Type="http://schemas.openxmlformats.org/officeDocument/2006/relationships/diagramLayout" Target="../diagrams/layout35.xml"/><Relationship Id="rId21" Type="http://schemas.microsoft.com/office/2007/relationships/diagramDrawing" Target="../diagrams/drawing38.xml"/><Relationship Id="rId7" Type="http://schemas.openxmlformats.org/officeDocument/2006/relationships/diagramData" Target="../diagrams/data36.xml"/><Relationship Id="rId12" Type="http://schemas.openxmlformats.org/officeDocument/2006/relationships/diagramData" Target="../diagrams/data37.xml"/><Relationship Id="rId17" Type="http://schemas.openxmlformats.org/officeDocument/2006/relationships/diagramData" Target="../diagrams/data38.xml"/><Relationship Id="rId25" Type="http://schemas.openxmlformats.org/officeDocument/2006/relationships/diagramColors" Target="../diagrams/colors39.xml"/><Relationship Id="rId2" Type="http://schemas.openxmlformats.org/officeDocument/2006/relationships/diagramData" Target="../diagrams/data35.xml"/><Relationship Id="rId16" Type="http://schemas.microsoft.com/office/2007/relationships/diagramDrawing" Target="../diagrams/drawing37.xml"/><Relationship Id="rId20" Type="http://schemas.openxmlformats.org/officeDocument/2006/relationships/diagramColors" Target="../diagrams/colors38.xml"/><Relationship Id="rId29" Type="http://schemas.openxmlformats.org/officeDocument/2006/relationships/diagramQuickStyle" Target="../diagrams/quickStyle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11" Type="http://schemas.microsoft.com/office/2007/relationships/diagramDrawing" Target="../diagrams/drawing36.xml"/><Relationship Id="rId24" Type="http://schemas.openxmlformats.org/officeDocument/2006/relationships/diagramQuickStyle" Target="../diagrams/quickStyle39.xml"/><Relationship Id="rId5" Type="http://schemas.openxmlformats.org/officeDocument/2006/relationships/diagramColors" Target="../diagrams/colors35.xml"/><Relationship Id="rId15" Type="http://schemas.openxmlformats.org/officeDocument/2006/relationships/diagramColors" Target="../diagrams/colors37.xml"/><Relationship Id="rId23" Type="http://schemas.openxmlformats.org/officeDocument/2006/relationships/diagramLayout" Target="../diagrams/layout39.xml"/><Relationship Id="rId28" Type="http://schemas.openxmlformats.org/officeDocument/2006/relationships/diagramLayout" Target="../diagrams/layout40.xml"/><Relationship Id="rId10" Type="http://schemas.openxmlformats.org/officeDocument/2006/relationships/diagramColors" Target="../diagrams/colors36.xml"/><Relationship Id="rId19" Type="http://schemas.openxmlformats.org/officeDocument/2006/relationships/diagramQuickStyle" Target="../diagrams/quickStyle38.xml"/><Relationship Id="rId31" Type="http://schemas.microsoft.com/office/2007/relationships/diagramDrawing" Target="../diagrams/drawing40.xml"/><Relationship Id="rId4" Type="http://schemas.openxmlformats.org/officeDocument/2006/relationships/diagramQuickStyle" Target="../diagrams/quickStyle35.xml"/><Relationship Id="rId9" Type="http://schemas.openxmlformats.org/officeDocument/2006/relationships/diagramQuickStyle" Target="../diagrams/quickStyle36.xml"/><Relationship Id="rId14" Type="http://schemas.openxmlformats.org/officeDocument/2006/relationships/diagramQuickStyle" Target="../diagrams/quickStyle37.xml"/><Relationship Id="rId22" Type="http://schemas.openxmlformats.org/officeDocument/2006/relationships/diagramData" Target="../diagrams/data39.xml"/><Relationship Id="rId27" Type="http://schemas.openxmlformats.org/officeDocument/2006/relationships/diagramData" Target="../diagrams/data40.xml"/><Relationship Id="rId30" Type="http://schemas.openxmlformats.org/officeDocument/2006/relationships/diagramColors" Target="../diagrams/colors4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2.xml"/><Relationship Id="rId13" Type="http://schemas.openxmlformats.org/officeDocument/2006/relationships/diagramLayout" Target="../diagrams/layout43.xml"/><Relationship Id="rId18" Type="http://schemas.openxmlformats.org/officeDocument/2006/relationships/diagramLayout" Target="../diagrams/layout44.xml"/><Relationship Id="rId3" Type="http://schemas.openxmlformats.org/officeDocument/2006/relationships/diagramLayout" Target="../diagrams/layout41.xml"/><Relationship Id="rId21" Type="http://schemas.microsoft.com/office/2007/relationships/diagramDrawing" Target="../diagrams/drawing44.xml"/><Relationship Id="rId7" Type="http://schemas.openxmlformats.org/officeDocument/2006/relationships/diagramData" Target="../diagrams/data42.xml"/><Relationship Id="rId12" Type="http://schemas.openxmlformats.org/officeDocument/2006/relationships/diagramData" Target="../diagrams/data43.xml"/><Relationship Id="rId17" Type="http://schemas.openxmlformats.org/officeDocument/2006/relationships/diagramData" Target="../diagrams/data44.xml"/><Relationship Id="rId2" Type="http://schemas.openxmlformats.org/officeDocument/2006/relationships/diagramData" Target="../diagrams/data41.xml"/><Relationship Id="rId16" Type="http://schemas.microsoft.com/office/2007/relationships/diagramDrawing" Target="../diagrams/drawing43.xml"/><Relationship Id="rId20" Type="http://schemas.openxmlformats.org/officeDocument/2006/relationships/diagramColors" Target="../diagrams/colors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11" Type="http://schemas.microsoft.com/office/2007/relationships/diagramDrawing" Target="../diagrams/drawing42.xml"/><Relationship Id="rId5" Type="http://schemas.openxmlformats.org/officeDocument/2006/relationships/diagramColors" Target="../diagrams/colors41.xml"/><Relationship Id="rId15" Type="http://schemas.openxmlformats.org/officeDocument/2006/relationships/diagramColors" Target="../diagrams/colors43.xml"/><Relationship Id="rId10" Type="http://schemas.openxmlformats.org/officeDocument/2006/relationships/diagramColors" Target="../diagrams/colors42.xml"/><Relationship Id="rId19" Type="http://schemas.openxmlformats.org/officeDocument/2006/relationships/diagramQuickStyle" Target="../diagrams/quickStyle44.xml"/><Relationship Id="rId4" Type="http://schemas.openxmlformats.org/officeDocument/2006/relationships/diagramQuickStyle" Target="../diagrams/quickStyle41.xml"/><Relationship Id="rId9" Type="http://schemas.openxmlformats.org/officeDocument/2006/relationships/diagramQuickStyle" Target="../diagrams/quickStyle42.xml"/><Relationship Id="rId14" Type="http://schemas.openxmlformats.org/officeDocument/2006/relationships/diagramQuickStyle" Target="../diagrams/quickStyle4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6.xml"/><Relationship Id="rId13" Type="http://schemas.openxmlformats.org/officeDocument/2006/relationships/diagramLayout" Target="../diagrams/layout47.xml"/><Relationship Id="rId3" Type="http://schemas.openxmlformats.org/officeDocument/2006/relationships/diagramLayout" Target="../diagrams/layout45.xml"/><Relationship Id="rId7" Type="http://schemas.openxmlformats.org/officeDocument/2006/relationships/diagramData" Target="../diagrams/data46.xml"/><Relationship Id="rId12" Type="http://schemas.openxmlformats.org/officeDocument/2006/relationships/diagramData" Target="../diagrams/data47.xml"/><Relationship Id="rId2" Type="http://schemas.openxmlformats.org/officeDocument/2006/relationships/diagramData" Target="../diagrams/data45.xml"/><Relationship Id="rId16" Type="http://schemas.microsoft.com/office/2007/relationships/diagramDrawing" Target="../diagrams/drawing4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5.xml"/><Relationship Id="rId11" Type="http://schemas.microsoft.com/office/2007/relationships/diagramDrawing" Target="../diagrams/drawing46.xml"/><Relationship Id="rId5" Type="http://schemas.openxmlformats.org/officeDocument/2006/relationships/diagramColors" Target="../diagrams/colors45.xml"/><Relationship Id="rId15" Type="http://schemas.openxmlformats.org/officeDocument/2006/relationships/diagramColors" Target="../diagrams/colors47.xml"/><Relationship Id="rId10" Type="http://schemas.openxmlformats.org/officeDocument/2006/relationships/diagramColors" Target="../diagrams/colors46.xml"/><Relationship Id="rId4" Type="http://schemas.openxmlformats.org/officeDocument/2006/relationships/diagramQuickStyle" Target="../diagrams/quickStyle45.xml"/><Relationship Id="rId9" Type="http://schemas.openxmlformats.org/officeDocument/2006/relationships/diagramQuickStyle" Target="../diagrams/quickStyle46.xml"/><Relationship Id="rId14" Type="http://schemas.openxmlformats.org/officeDocument/2006/relationships/diagramQuickStyle" Target="../diagrams/quickStyle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18" Type="http://schemas.openxmlformats.org/officeDocument/2006/relationships/diagramLayout" Target="../diagrams/layout20.xml"/><Relationship Id="rId3" Type="http://schemas.openxmlformats.org/officeDocument/2006/relationships/diagramLayout" Target="../diagrams/layout17.xml"/><Relationship Id="rId21" Type="http://schemas.microsoft.com/office/2007/relationships/diagramDrawing" Target="../diagrams/drawing20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17" Type="http://schemas.openxmlformats.org/officeDocument/2006/relationships/diagramData" Target="../diagrams/data20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20" Type="http://schemas.openxmlformats.org/officeDocument/2006/relationships/diagramColors" Target="../diagrams/colors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10" Type="http://schemas.openxmlformats.org/officeDocument/2006/relationships/diagramColors" Target="../diagrams/colors18.xml"/><Relationship Id="rId19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457201"/>
          <a:ext cx="7772400" cy="2057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47438375"/>
              </p:ext>
            </p:extLst>
          </p:nvPr>
        </p:nvGraphicFramePr>
        <p:xfrm>
          <a:off x="1295400" y="2438400"/>
          <a:ext cx="6400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8328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559049061"/>
              </p:ext>
            </p:extLst>
          </p:nvPr>
        </p:nvGraphicFramePr>
        <p:xfrm>
          <a:off x="457200" y="152400"/>
          <a:ext cx="8229600" cy="126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66134"/>
              </p:ext>
            </p:extLst>
          </p:nvPr>
        </p:nvGraphicFramePr>
        <p:xfrm>
          <a:off x="609600" y="1371601"/>
          <a:ext cx="80772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993832666"/>
              </p:ext>
            </p:extLst>
          </p:nvPr>
        </p:nvGraphicFramePr>
        <p:xfrm>
          <a:off x="228600" y="1905000"/>
          <a:ext cx="868680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152400" y="2438400"/>
          <a:ext cx="8763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077985263"/>
              </p:ext>
            </p:extLst>
          </p:nvPr>
        </p:nvGraphicFramePr>
        <p:xfrm>
          <a:off x="152400" y="3200400"/>
          <a:ext cx="876300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152400" y="3962400"/>
          <a:ext cx="8763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156463149"/>
              </p:ext>
            </p:extLst>
          </p:nvPr>
        </p:nvGraphicFramePr>
        <p:xfrm>
          <a:off x="228600" y="4724401"/>
          <a:ext cx="8610600" cy="53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36140733"/>
              </p:ext>
            </p:extLst>
          </p:nvPr>
        </p:nvGraphicFramePr>
        <p:xfrm>
          <a:off x="152400" y="5410200"/>
          <a:ext cx="8534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</p:spTree>
    <p:extLst>
      <p:ext uri="{BB962C8B-B14F-4D97-AF65-F5344CB8AC3E}">
        <p14:creationId xmlns:p14="http://schemas.microsoft.com/office/powerpoint/2010/main" val="12820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16754428"/>
              </p:ext>
            </p:extLst>
          </p:nvPr>
        </p:nvGraphicFramePr>
        <p:xfrm>
          <a:off x="457200" y="274638"/>
          <a:ext cx="8229600" cy="102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884827"/>
              </p:ext>
            </p:extLst>
          </p:nvPr>
        </p:nvGraphicFramePr>
        <p:xfrm>
          <a:off x="457200" y="1371600"/>
          <a:ext cx="81534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47349015"/>
              </p:ext>
            </p:extLst>
          </p:nvPr>
        </p:nvGraphicFramePr>
        <p:xfrm>
          <a:off x="304800" y="2133600"/>
          <a:ext cx="8686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457200" y="2895600"/>
          <a:ext cx="83058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600218980"/>
              </p:ext>
            </p:extLst>
          </p:nvPr>
        </p:nvGraphicFramePr>
        <p:xfrm>
          <a:off x="304800" y="3581400"/>
          <a:ext cx="8686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206938135"/>
              </p:ext>
            </p:extLst>
          </p:nvPr>
        </p:nvGraphicFramePr>
        <p:xfrm>
          <a:off x="457200" y="4648200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42860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596076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865249"/>
              </p:ext>
            </p:extLst>
          </p:nvPr>
        </p:nvGraphicFramePr>
        <p:xfrm>
          <a:off x="457200" y="1600200"/>
          <a:ext cx="82296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90765010"/>
              </p:ext>
            </p:extLst>
          </p:nvPr>
        </p:nvGraphicFramePr>
        <p:xfrm>
          <a:off x="1066800" y="2438400"/>
          <a:ext cx="716280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1066800" y="3124200"/>
          <a:ext cx="71628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860223156"/>
              </p:ext>
            </p:extLst>
          </p:nvPr>
        </p:nvGraphicFramePr>
        <p:xfrm>
          <a:off x="1066800" y="4648200"/>
          <a:ext cx="716280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1066800" y="5257800"/>
          <a:ext cx="71628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416894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0518127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104986"/>
              </p:ext>
            </p:extLst>
          </p:nvPr>
        </p:nvGraphicFramePr>
        <p:xfrm>
          <a:off x="533400" y="1600201"/>
          <a:ext cx="8153400" cy="152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81580838"/>
              </p:ext>
            </p:extLst>
          </p:nvPr>
        </p:nvGraphicFramePr>
        <p:xfrm>
          <a:off x="533400" y="3124200"/>
          <a:ext cx="8001000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40973678"/>
              </p:ext>
            </p:extLst>
          </p:nvPr>
        </p:nvGraphicFramePr>
        <p:xfrm>
          <a:off x="533400" y="4693860"/>
          <a:ext cx="8001000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6464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RandTAX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981200"/>
            <a:ext cx="9144000" cy="443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609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i="1" dirty="0" smtClean="0"/>
              <a:t>TECHNOLOGY  AND TAXONOMY –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5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36851336"/>
              </p:ext>
            </p:extLst>
          </p:nvPr>
        </p:nvGraphicFramePr>
        <p:xfrm>
          <a:off x="685800" y="2133600"/>
          <a:ext cx="7543800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45244703"/>
              </p:ext>
            </p:extLst>
          </p:nvPr>
        </p:nvGraphicFramePr>
        <p:xfrm>
          <a:off x="1143000" y="3733800"/>
          <a:ext cx="6781800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44656549"/>
              </p:ext>
            </p:extLst>
          </p:nvPr>
        </p:nvGraphicFramePr>
        <p:xfrm>
          <a:off x="3075373" y="4953000"/>
          <a:ext cx="28956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2018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4572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 product of a joint effort by RAND Corporation and RTI International to report on the results of the</a:t>
            </a:r>
          </a:p>
          <a:p>
            <a:pPr algn="ctr"/>
            <a:r>
              <a:rPr lang="en-US" sz="2800" b="1" dirty="0" smtClean="0"/>
              <a:t>COURTS ADVISORY PANEL</a:t>
            </a:r>
          </a:p>
          <a:p>
            <a:pPr algn="ctr"/>
            <a:r>
              <a:rPr lang="en-US" sz="2800" b="1" dirty="0" smtClean="0"/>
              <a:t>as a part of the National Law Enforcement and Corrections Technology Center (NLECTC) Priority Criminal Justice Needs Initiative</a:t>
            </a:r>
          </a:p>
          <a:p>
            <a:pPr algn="ctr"/>
            <a:r>
              <a:rPr lang="en-US" sz="2800" b="1" dirty="0" smtClean="0"/>
              <a:t>a component of the U.S. Department of Justice</a:t>
            </a:r>
          </a:p>
          <a:p>
            <a:pPr algn="ctr"/>
            <a:r>
              <a:rPr lang="en-US" sz="2800" b="1" dirty="0" smtClean="0"/>
              <a:t>National Law Institute (NIJ)</a:t>
            </a:r>
          </a:p>
          <a:p>
            <a:pPr algn="ctr"/>
            <a:r>
              <a:rPr lang="en-US" sz="2800" b="1" dirty="0" smtClean="0"/>
              <a:t>in partnership with the University of Denver,</a:t>
            </a:r>
          </a:p>
          <a:p>
            <a:pPr algn="ctr"/>
            <a:r>
              <a:rPr lang="en-US" sz="2800" b="1" dirty="0" smtClean="0"/>
              <a:t>Police Executive Research Forum,</a:t>
            </a:r>
          </a:p>
          <a:p>
            <a:pPr algn="ctr"/>
            <a:r>
              <a:rPr lang="en-US" sz="2800" b="1" dirty="0" smtClean="0"/>
              <a:t>RAND and RTI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343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913529"/>
              </p:ext>
            </p:extLst>
          </p:nvPr>
        </p:nvGraphicFramePr>
        <p:xfrm>
          <a:off x="533400" y="1600200"/>
          <a:ext cx="8305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0729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108752"/>
              </p:ext>
            </p:extLst>
          </p:nvPr>
        </p:nvGraphicFramePr>
        <p:xfrm>
          <a:off x="457200" y="2286000"/>
          <a:ext cx="82296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38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651997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4942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1243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7246969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914021"/>
              </p:ext>
            </p:extLst>
          </p:nvPr>
        </p:nvGraphicFramePr>
        <p:xfrm>
          <a:off x="457200" y="1600201"/>
          <a:ext cx="8229600" cy="91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609600" y="2895600"/>
          <a:ext cx="7924800" cy="163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07888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8039878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24636"/>
              </p:ext>
            </p:extLst>
          </p:nvPr>
        </p:nvGraphicFramePr>
        <p:xfrm>
          <a:off x="457200" y="1600201"/>
          <a:ext cx="82296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57200" y="2590800"/>
          <a:ext cx="8305800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7491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931863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943436"/>
              </p:ext>
            </p:extLst>
          </p:nvPr>
        </p:nvGraphicFramePr>
        <p:xfrm>
          <a:off x="685800" y="2514600"/>
          <a:ext cx="8001000" cy="361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8782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2588478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546928"/>
              </p:ext>
            </p:extLst>
          </p:nvPr>
        </p:nvGraphicFramePr>
        <p:xfrm>
          <a:off x="533400" y="1524000"/>
          <a:ext cx="8153400" cy="60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702795657"/>
              </p:ext>
            </p:extLst>
          </p:nvPr>
        </p:nvGraphicFramePr>
        <p:xfrm>
          <a:off x="304800" y="2209800"/>
          <a:ext cx="8610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210003774"/>
              </p:ext>
            </p:extLst>
          </p:nvPr>
        </p:nvGraphicFramePr>
        <p:xfrm>
          <a:off x="228600" y="3429001"/>
          <a:ext cx="8686800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411729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691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Washtenaw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County User</dc:creator>
  <cp:lastModifiedBy>Kirk Tabbey</cp:lastModifiedBy>
  <cp:revision>31</cp:revision>
  <dcterms:created xsi:type="dcterms:W3CDTF">2016-09-09T16:46:00Z</dcterms:created>
  <dcterms:modified xsi:type="dcterms:W3CDTF">2016-09-20T00:53:56Z</dcterms:modified>
</cp:coreProperties>
</file>